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73" r:id="rId2"/>
    <p:sldId id="274" r:id="rId3"/>
    <p:sldId id="275" r:id="rId4"/>
    <p:sldId id="276" r:id="rId5"/>
    <p:sldId id="277"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Krona One" panose="020B0604020202020204" charset="0"/>
      <p:regular r:id="rId24"/>
    </p:embeddedFont>
    <p:embeddedFont>
      <p:font typeface="Lato" panose="020F0502020204030203" pitchFamily="34" charset="0"/>
      <p:regular r:id="rId25"/>
      <p:bold r:id="rId26"/>
      <p:italic r:id="rId27"/>
      <p:boldItalic r:id="rId28"/>
    </p:embeddedFont>
    <p:embeddedFont>
      <p:font typeface="Ubuntu" panose="020B0504030602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iAfute5VBhW7UyH9xJP3Yyg1Ss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80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he-IL" dirty="0"/>
              <a:t>מתן</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cb766f12f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cb766f12f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d4d5cacef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d4d5cacef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להסביר על הIMPORTים</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cb766f12f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cb766f12f0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cb766f12f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cb766f12f0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cb766f12f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1cb766f12f0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cb766f12f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cb766f12f0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Clr>
                <a:schemeClr val="dk1"/>
              </a:buClr>
              <a:buSzPts val="1100"/>
              <a:buFont typeface="Arial"/>
              <a:buNone/>
            </a:pPr>
            <a:r>
              <a:rPr lang="he-IL" sz="1350" dirty="0">
                <a:solidFill>
                  <a:srgbClr val="7A7A7A"/>
                </a:solidFill>
                <a:highlight>
                  <a:srgbClr val="FFFFFF"/>
                </a:highlight>
              </a:rPr>
              <a:t>גוני</a:t>
            </a:r>
          </a:p>
          <a:p>
            <a:pPr marL="0" lvl="0" indent="0" algn="r" rtl="1">
              <a:lnSpc>
                <a:spcPct val="115000"/>
              </a:lnSpc>
              <a:spcBef>
                <a:spcPts val="0"/>
              </a:spcBef>
              <a:spcAft>
                <a:spcPts val="0"/>
              </a:spcAft>
              <a:buClr>
                <a:schemeClr val="dk1"/>
              </a:buClr>
              <a:buSzPts val="1100"/>
              <a:buFont typeface="Arial"/>
              <a:buNone/>
            </a:pPr>
            <a:endParaRPr lang="he-IL" sz="1350" dirty="0">
              <a:solidFill>
                <a:srgbClr val="7A7A7A"/>
              </a:solidFill>
              <a:highlight>
                <a:srgbClr val="FFFFFF"/>
              </a:highlight>
            </a:endParaRPr>
          </a:p>
          <a:p>
            <a:pPr marL="0" lvl="0" indent="0" algn="r" rtl="1">
              <a:lnSpc>
                <a:spcPct val="115000"/>
              </a:lnSpc>
              <a:spcBef>
                <a:spcPts val="0"/>
              </a:spcBef>
              <a:spcAft>
                <a:spcPts val="0"/>
              </a:spcAft>
              <a:buClr>
                <a:schemeClr val="dk1"/>
              </a:buClr>
              <a:buSzPts val="1100"/>
              <a:buFont typeface="Arial"/>
              <a:buNone/>
            </a:pPr>
            <a:r>
              <a:rPr lang="en" sz="1350" dirty="0">
                <a:solidFill>
                  <a:srgbClr val="7A7A7A"/>
                </a:solidFill>
                <a:highlight>
                  <a:srgbClr val="FFFFFF"/>
                </a:highlight>
              </a:rPr>
              <a:t>הקורקינטים החשמליים נכנסו לחיינו זה לא מכבר, וכבר נראה שהם השתלטו לחלוטין על ערי המרכז ובראשן כמובן, תל – אביב הגדולה. מידי יום אלפי רוכבים משתמשים בקורקינטים החשמליים אשר ניצבים באזורים שונים ברחבי ערי המרכז, והודות לכך מגיעים הם במהירות ובקלות ממקום למקום.</a:t>
            </a:r>
            <a:endParaRPr sz="1350" dirty="0">
              <a:solidFill>
                <a:srgbClr val="7A7A7A"/>
              </a:solidFill>
              <a:highlight>
                <a:srgbClr val="FFFFFF"/>
              </a:highlight>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he-IL" dirty="0"/>
              <a:t>מתן</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he-IL" dirty="0"/>
              <a:t>מתן</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SzPts val="1100"/>
              <a:buNone/>
            </a:pPr>
            <a:r>
              <a:rPr lang="en" sz="1350">
                <a:solidFill>
                  <a:srgbClr val="7A7A7A"/>
                </a:solidFill>
                <a:highlight>
                  <a:srgbClr val="FFFFFF"/>
                </a:highlight>
              </a:rPr>
              <a:t>היתרונות הרבים של הקורקינט החשמלי מוכרים וברורים – לא צריך למצוא חניה, אין צורך לעמוד בפקקים, השימוש בקורקינט אינו מזהם את הסביבה, הוא זול בהשוואה לנסיעה ברכב, אין זמן המתנה להתחלת הנסיעה בדומה לנסיעה בתחבורה ציבורית ועוד מגוון יתרונות רחב. בפועל, הקורקינט החשמלי מעניק עצמאות מוחלטת לרוכבים עליו, כאשר הנסיעה עליו היא מהנה ביותר. ובכן, אין זה מפתיע שטרנד הקורקינטים החשמליים כבש את תל – אביב, רמת – גן, גבעתיים והסביבה, ולא נראה שהוא עתיד לעזוב אותנו בקרוב.</a:t>
            </a:r>
            <a:endParaRPr sz="1350">
              <a:solidFill>
                <a:srgbClr val="7A7A7A"/>
              </a:solidFill>
              <a:highlight>
                <a:srgbClr val="FFFFFF"/>
              </a:highlight>
            </a:endParaRPr>
          </a:p>
          <a:p>
            <a:pPr marL="0" lvl="0" indent="0" algn="r" rtl="1">
              <a:lnSpc>
                <a:spcPct val="115000"/>
              </a:lnSpc>
              <a:spcBef>
                <a:spcPts val="0"/>
              </a:spcBef>
              <a:spcAft>
                <a:spcPts val="0"/>
              </a:spcAft>
              <a:buSzPts val="1100"/>
              <a:buNone/>
            </a:pPr>
            <a:r>
              <a:rPr lang="en" sz="1400">
                <a:solidFill>
                  <a:srgbClr val="7A7A7A"/>
                </a:solidFill>
              </a:rPr>
              <a:t>●</a:t>
            </a:r>
            <a:r>
              <a:rPr lang="en" sz="1350">
                <a:solidFill>
                  <a:srgbClr val="7A7A7A"/>
                </a:solidFill>
                <a:highlight>
                  <a:srgbClr val="FFFFFF"/>
                </a:highlight>
              </a:rPr>
              <a:t>נסיעה בצד הכביש ולא במדרכה.. מסוכן מאוד</a:t>
            </a:r>
            <a:endParaRPr sz="1350">
              <a:solidFill>
                <a:srgbClr val="7A7A7A"/>
              </a:solidFill>
              <a:highlight>
                <a:srgbClr val="FFFFFF"/>
              </a:highlight>
            </a:endParaRPr>
          </a:p>
          <a:p>
            <a:pPr marL="0" lvl="0" indent="0" algn="r" rtl="1">
              <a:lnSpc>
                <a:spcPct val="90000"/>
              </a:lnSpc>
              <a:spcBef>
                <a:spcPts val="0"/>
              </a:spcBef>
              <a:spcAft>
                <a:spcPts val="0"/>
              </a:spcAft>
              <a:buSzPts val="1100"/>
              <a:buNone/>
            </a:pPr>
            <a:r>
              <a:rPr lang="en" sz="1600">
                <a:solidFill>
                  <a:schemeClr val="dk1"/>
                </a:solidFill>
              </a:rPr>
              <a:t>•</a:t>
            </a:r>
            <a:r>
              <a:rPr lang="en" sz="1600">
                <a:solidFill>
                  <a:schemeClr val="dk1"/>
                </a:solidFill>
                <a:latin typeface="Calibri"/>
                <a:ea typeface="Calibri"/>
                <a:cs typeface="Calibri"/>
                <a:sym typeface="Calibri"/>
              </a:rPr>
              <a:t>לרוב משתמשים בו כדי להגיע ממקום למקום הקטן מ20 דק' רכיבה כאשר אופציה זו מקלה על ההגעה.</a:t>
            </a:r>
            <a:endParaRPr sz="1600">
              <a:solidFill>
                <a:schemeClr val="dk1"/>
              </a:solidFill>
              <a:latin typeface="Calibri"/>
              <a:ea typeface="Calibri"/>
              <a:cs typeface="Calibri"/>
              <a:sym typeface="Calibri"/>
            </a:endParaRPr>
          </a:p>
          <a:p>
            <a:pPr marL="0" lvl="0" indent="0" algn="r" rtl="1">
              <a:lnSpc>
                <a:spcPct val="115000"/>
              </a:lnSpc>
              <a:spcBef>
                <a:spcPts val="0"/>
              </a:spcBef>
              <a:spcAft>
                <a:spcPts val="0"/>
              </a:spcAft>
              <a:buClr>
                <a:schemeClr val="dk1"/>
              </a:buClr>
              <a:buSzPts val="1100"/>
              <a:buFont typeface="Arial"/>
              <a:buNone/>
            </a:pPr>
            <a:endParaRPr sz="1350">
              <a:solidFill>
                <a:srgbClr val="7A7A7A"/>
              </a:solidFill>
              <a:highlight>
                <a:srgbClr val="FFFFFF"/>
              </a:high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90000"/>
              </a:lnSpc>
              <a:spcBef>
                <a:spcPts val="0"/>
              </a:spcBef>
              <a:spcAft>
                <a:spcPts val="0"/>
              </a:spcAft>
              <a:buClr>
                <a:schemeClr val="dk1"/>
              </a:buClr>
              <a:buSzPts val="1100"/>
              <a:buFont typeface="Arial"/>
              <a:buNone/>
            </a:pPr>
            <a:r>
              <a:rPr lang="en" sz="2300">
                <a:solidFill>
                  <a:schemeClr val="dk1"/>
                </a:solidFill>
                <a:latin typeface="Calibri"/>
                <a:ea typeface="Calibri"/>
                <a:cs typeface="Calibri"/>
                <a:sym typeface="Calibri"/>
              </a:rPr>
              <a:t>החוק VS. המציאות</a:t>
            </a:r>
            <a:endParaRPr sz="2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n"/>
              <a:t>מה קורה היום</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49"/>
          <p:cNvSpPr/>
          <p:nvPr/>
        </p:nvSpPr>
        <p:spPr>
          <a:xfrm rot="10800000">
            <a:off x="7326300" y="0"/>
            <a:ext cx="18177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49"/>
          <p:cNvSpPr/>
          <p:nvPr/>
        </p:nvSpPr>
        <p:spPr>
          <a:xfrm>
            <a:off x="1525" y="-137700"/>
            <a:ext cx="6939000" cy="5297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49"/>
          <p:cNvSpPr txBox="1">
            <a:spLocks noGrp="1"/>
          </p:cNvSpPr>
          <p:nvPr>
            <p:ph type="ctrTitle"/>
          </p:nvPr>
        </p:nvSpPr>
        <p:spPr>
          <a:xfrm>
            <a:off x="4364350" y="817950"/>
            <a:ext cx="30150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atin typeface="Krona One"/>
                <a:ea typeface="Krona One"/>
                <a:cs typeface="Krona One"/>
                <a:sym typeface="Krona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49"/>
          <p:cNvSpPr txBox="1">
            <a:spLocks noGrp="1"/>
          </p:cNvSpPr>
          <p:nvPr>
            <p:ph type="subTitle" idx="1"/>
          </p:nvPr>
        </p:nvSpPr>
        <p:spPr>
          <a:xfrm>
            <a:off x="5573650" y="2960400"/>
            <a:ext cx="1805700" cy="627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14" name="Google Shape;14;p49"/>
          <p:cNvGrpSpPr/>
          <p:nvPr/>
        </p:nvGrpSpPr>
        <p:grpSpPr>
          <a:xfrm flipH="1">
            <a:off x="8956333" y="1805"/>
            <a:ext cx="246027" cy="5242522"/>
            <a:chOff x="-66750" y="-99025"/>
            <a:chExt cx="246027" cy="5242522"/>
          </a:xfrm>
        </p:grpSpPr>
        <p:sp>
          <p:nvSpPr>
            <p:cNvPr id="15" name="Google Shape;15;p49"/>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9"/>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49"/>
          <p:cNvSpPr/>
          <p:nvPr/>
        </p:nvSpPr>
        <p:spPr>
          <a:xfrm flipH="1">
            <a:off x="7637083" y="634585"/>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9"/>
          <p:cNvSpPr/>
          <p:nvPr/>
        </p:nvSpPr>
        <p:spPr>
          <a:xfrm flipH="1">
            <a:off x="8153537" y="173269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9"/>
          <p:cNvSpPr/>
          <p:nvPr/>
        </p:nvSpPr>
        <p:spPr>
          <a:xfrm rot="10800000" flipH="1">
            <a:off x="7809360" y="283081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9"/>
          <p:cNvSpPr/>
          <p:nvPr/>
        </p:nvSpPr>
        <p:spPr>
          <a:xfrm rot="10800000">
            <a:off x="7641126" y="10092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9"/>
          <p:cNvSpPr/>
          <p:nvPr/>
        </p:nvSpPr>
        <p:spPr>
          <a:xfrm rot="10800000">
            <a:off x="7814739" y="32054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9"/>
          <p:cNvSpPr/>
          <p:nvPr/>
        </p:nvSpPr>
        <p:spPr>
          <a:xfrm rot="10800000" flipH="1">
            <a:off x="8159014" y="21073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6"/>
        <p:cNvGrpSpPr/>
        <p:nvPr/>
      </p:nvGrpSpPr>
      <p:grpSpPr>
        <a:xfrm>
          <a:off x="0" y="0"/>
          <a:ext cx="0" cy="0"/>
          <a:chOff x="0" y="0"/>
          <a:chExt cx="0" cy="0"/>
        </a:xfrm>
      </p:grpSpPr>
      <p:sp>
        <p:nvSpPr>
          <p:cNvPr id="137" name="Google Shape;137;p60"/>
          <p:cNvSpPr/>
          <p:nvPr/>
        </p:nvSpPr>
        <p:spPr>
          <a:xfrm rot="-2046914">
            <a:off x="7154697" y="-1044372"/>
            <a:ext cx="10349659" cy="8211979"/>
          </a:xfrm>
          <a:prstGeom prst="ellipse">
            <a:avLst/>
          </a:prstGeom>
          <a:solidFill>
            <a:srgbClr val="FFFFFF">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0"/>
          <p:cNvSpPr/>
          <p:nvPr/>
        </p:nvSpPr>
        <p:spPr>
          <a:xfrm rot="-2046914">
            <a:off x="-7837653" y="-4073147"/>
            <a:ext cx="10349659" cy="8211979"/>
          </a:xfrm>
          <a:prstGeom prst="ellipse">
            <a:avLst/>
          </a:prstGeom>
          <a:solidFill>
            <a:srgbClr val="33657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0"/>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0"/>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0"/>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0"/>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0"/>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0"/>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0"/>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0"/>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0"/>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0"/>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0"/>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0"/>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0"/>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0"/>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0"/>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0"/>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0"/>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0"/>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0"/>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0"/>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0"/>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0"/>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0"/>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0"/>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0"/>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0"/>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0"/>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0"/>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0"/>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0"/>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0"/>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0"/>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0"/>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0"/>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0"/>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0"/>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0"/>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0"/>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0"/>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60"/>
          <p:cNvGrpSpPr/>
          <p:nvPr/>
        </p:nvGrpSpPr>
        <p:grpSpPr>
          <a:xfrm flipH="1">
            <a:off x="2207694" y="692645"/>
            <a:ext cx="4283325" cy="3765604"/>
            <a:chOff x="3647700" y="1418025"/>
            <a:chExt cx="3459875" cy="3042175"/>
          </a:xfrm>
        </p:grpSpPr>
        <p:sp>
          <p:nvSpPr>
            <p:cNvPr id="180" name="Google Shape;180;p60"/>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0"/>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0"/>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0"/>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0"/>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0"/>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0"/>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0"/>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0"/>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0"/>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0"/>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0"/>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0"/>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0"/>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0"/>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0"/>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0"/>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0"/>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0"/>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0"/>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0"/>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0"/>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0"/>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0"/>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0"/>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0"/>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0"/>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0"/>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0"/>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0"/>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0"/>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0"/>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0"/>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60"/>
          <p:cNvSpPr txBox="1">
            <a:spLocks noGrp="1"/>
          </p:cNvSpPr>
          <p:nvPr>
            <p:ph type="title" hasCustomPrompt="1"/>
          </p:nvPr>
        </p:nvSpPr>
        <p:spPr>
          <a:xfrm>
            <a:off x="714800" y="1442388"/>
            <a:ext cx="7714800" cy="1458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4" name="Google Shape;214;p60"/>
          <p:cNvSpPr txBox="1">
            <a:spLocks noGrp="1"/>
          </p:cNvSpPr>
          <p:nvPr>
            <p:ph type="subTitle" idx="1"/>
          </p:nvPr>
        </p:nvSpPr>
        <p:spPr>
          <a:xfrm>
            <a:off x="1641900" y="2993686"/>
            <a:ext cx="5860200" cy="4572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800">
                <a:solidFill>
                  <a:schemeClr val="accent4"/>
                </a:solidFill>
                <a:latin typeface="Krona One"/>
                <a:ea typeface="Krona One"/>
                <a:cs typeface="Krona One"/>
                <a:sym typeface="Krona One"/>
              </a:defRPr>
            </a:lvl1pPr>
            <a:lvl2pPr lvl="1"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2pPr>
            <a:lvl3pPr lvl="2"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3pPr>
            <a:lvl4pPr lvl="3"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4pPr>
            <a:lvl5pPr lvl="4"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5pPr>
            <a:lvl6pPr lvl="5"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6pPr>
            <a:lvl7pPr lvl="6"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7pPr>
            <a:lvl8pPr lvl="7"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8pPr>
            <a:lvl9pPr lvl="8" algn="ctr">
              <a:lnSpc>
                <a:spcPct val="115000"/>
              </a:lnSpc>
              <a:spcBef>
                <a:spcPts val="1600"/>
              </a:spcBef>
              <a:spcAft>
                <a:spcPts val="1600"/>
              </a:spcAft>
              <a:buSzPts val="1400"/>
              <a:buNone/>
              <a:defRPr sz="1800">
                <a:solidFill>
                  <a:schemeClr val="accent4"/>
                </a:solidFill>
                <a:latin typeface="Krona One"/>
                <a:ea typeface="Krona One"/>
                <a:cs typeface="Krona One"/>
                <a:sym typeface="Krona One"/>
              </a:defRPr>
            </a:lvl9pPr>
          </a:lstStyle>
          <a:p>
            <a:endParaRPr/>
          </a:p>
        </p:txBody>
      </p:sp>
      <p:sp>
        <p:nvSpPr>
          <p:cNvPr id="215" name="Google Shape;215;p60"/>
          <p:cNvSpPr/>
          <p:nvPr/>
        </p:nvSpPr>
        <p:spPr>
          <a:xfrm rot="10800000">
            <a:off x="5742425" y="692640"/>
            <a:ext cx="2579100" cy="1138200"/>
          </a:xfrm>
          <a:prstGeom prst="rtTriangle">
            <a:avLst/>
          </a:prstGeom>
          <a:solidFill>
            <a:srgbClr val="1F424C">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0"/>
          <p:cNvSpPr/>
          <p:nvPr/>
        </p:nvSpPr>
        <p:spPr>
          <a:xfrm rot="5400000">
            <a:off x="101400" y="1413090"/>
            <a:ext cx="2579100" cy="1138200"/>
          </a:xfrm>
          <a:prstGeom prst="rtTriangle">
            <a:avLst/>
          </a:prstGeom>
          <a:solidFill>
            <a:srgbClr val="1F424C">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50"/>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0"/>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7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 name="Google Shape;26;p50"/>
          <p:cNvSpPr txBox="1">
            <a:spLocks noGrp="1"/>
          </p:cNvSpPr>
          <p:nvPr>
            <p:ph type="body" idx="1"/>
          </p:nvPr>
        </p:nvSpPr>
        <p:spPr>
          <a:xfrm>
            <a:off x="713225" y="1152475"/>
            <a:ext cx="7717500" cy="28752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lt1"/>
              </a:buClr>
              <a:buSzPts val="1100"/>
              <a:buFont typeface="Lato"/>
              <a:buAutoNum type="arabicPeriod"/>
              <a:defRPr sz="1200"/>
            </a:lvl1pPr>
            <a:lvl2pPr marL="914400" lvl="1" indent="-298450" algn="l">
              <a:lnSpc>
                <a:spcPct val="115000"/>
              </a:lnSpc>
              <a:spcBef>
                <a:spcPts val="1600"/>
              </a:spcBef>
              <a:spcAft>
                <a:spcPts val="0"/>
              </a:spcAft>
              <a:buClr>
                <a:schemeClr val="lt1"/>
              </a:buClr>
              <a:buSzPts val="1100"/>
              <a:buFont typeface="Arial"/>
              <a:buAutoNum type="alphaLcPeriod"/>
              <a:defRPr/>
            </a:lvl2pPr>
            <a:lvl3pPr marL="1371600" lvl="2" indent="-298450" algn="l">
              <a:lnSpc>
                <a:spcPct val="115000"/>
              </a:lnSpc>
              <a:spcBef>
                <a:spcPts val="1600"/>
              </a:spcBef>
              <a:spcAft>
                <a:spcPts val="0"/>
              </a:spcAft>
              <a:buClr>
                <a:schemeClr val="lt1"/>
              </a:buClr>
              <a:buSzPts val="1100"/>
              <a:buFont typeface="Arial"/>
              <a:buAutoNum type="romanLcPeriod"/>
              <a:defRPr/>
            </a:lvl3pPr>
            <a:lvl4pPr marL="1828800" lvl="3" indent="-298450" algn="l">
              <a:lnSpc>
                <a:spcPct val="115000"/>
              </a:lnSpc>
              <a:spcBef>
                <a:spcPts val="1600"/>
              </a:spcBef>
              <a:spcAft>
                <a:spcPts val="0"/>
              </a:spcAft>
              <a:buClr>
                <a:schemeClr val="lt1"/>
              </a:buClr>
              <a:buSzPts val="1100"/>
              <a:buFont typeface="Arial"/>
              <a:buAutoNum type="arabicPeriod"/>
              <a:defRPr/>
            </a:lvl4pPr>
            <a:lvl5pPr marL="2286000" lvl="4" indent="-298450" algn="l">
              <a:lnSpc>
                <a:spcPct val="115000"/>
              </a:lnSpc>
              <a:spcBef>
                <a:spcPts val="1600"/>
              </a:spcBef>
              <a:spcAft>
                <a:spcPts val="0"/>
              </a:spcAft>
              <a:buClr>
                <a:schemeClr val="lt1"/>
              </a:buClr>
              <a:buSzPts val="1100"/>
              <a:buFont typeface="Arial"/>
              <a:buAutoNum type="alphaLcPeriod"/>
              <a:defRPr/>
            </a:lvl5pPr>
            <a:lvl6pPr marL="2743200" lvl="5" indent="-298450" algn="l">
              <a:lnSpc>
                <a:spcPct val="115000"/>
              </a:lnSpc>
              <a:spcBef>
                <a:spcPts val="1600"/>
              </a:spcBef>
              <a:spcAft>
                <a:spcPts val="0"/>
              </a:spcAft>
              <a:buClr>
                <a:schemeClr val="lt1"/>
              </a:buClr>
              <a:buSzPts val="1100"/>
              <a:buFont typeface="Arial"/>
              <a:buAutoNum type="romanLcPeriod"/>
              <a:defRPr/>
            </a:lvl6pPr>
            <a:lvl7pPr marL="3200400" lvl="6" indent="-298450" algn="l">
              <a:lnSpc>
                <a:spcPct val="115000"/>
              </a:lnSpc>
              <a:spcBef>
                <a:spcPts val="1600"/>
              </a:spcBef>
              <a:spcAft>
                <a:spcPts val="0"/>
              </a:spcAft>
              <a:buClr>
                <a:schemeClr val="lt1"/>
              </a:buClr>
              <a:buSzPts val="1100"/>
              <a:buFont typeface="Arial"/>
              <a:buAutoNum type="arabicPeriod"/>
              <a:defRPr/>
            </a:lvl7pPr>
            <a:lvl8pPr marL="3657600" lvl="7" indent="-298450" algn="l">
              <a:lnSpc>
                <a:spcPct val="115000"/>
              </a:lnSpc>
              <a:spcBef>
                <a:spcPts val="1600"/>
              </a:spcBef>
              <a:spcAft>
                <a:spcPts val="0"/>
              </a:spcAft>
              <a:buClr>
                <a:schemeClr val="lt1"/>
              </a:buClr>
              <a:buSzPts val="1100"/>
              <a:buFont typeface="Arial"/>
              <a:buAutoNum type="alphaLcPeriod"/>
              <a:defRPr/>
            </a:lvl8pPr>
            <a:lvl9pPr marL="4114800" lvl="8" indent="-298450" algn="l">
              <a:lnSpc>
                <a:spcPct val="115000"/>
              </a:lnSpc>
              <a:spcBef>
                <a:spcPts val="1600"/>
              </a:spcBef>
              <a:spcAft>
                <a:spcPts val="1600"/>
              </a:spcAft>
              <a:buClr>
                <a:schemeClr val="lt1"/>
              </a:buClr>
              <a:buSzPts val="1100"/>
              <a:buFont typeface="Arial"/>
              <a:buAutoNum type="romanLcPeriod"/>
              <a:defRPr/>
            </a:lvl9pPr>
          </a:lstStyle>
          <a:p>
            <a:endParaRPr/>
          </a:p>
        </p:txBody>
      </p:sp>
      <p:sp>
        <p:nvSpPr>
          <p:cNvPr id="27" name="Google Shape;27;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28" name="Google Shape;28;p50"/>
          <p:cNvSpPr/>
          <p:nvPr/>
        </p:nvSpPr>
        <p:spPr>
          <a:xfrm rot="10800000">
            <a:off x="5995800" y="0"/>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0"/>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51"/>
          <p:cNvSpPr txBox="1">
            <a:spLocks noGrp="1"/>
          </p:cNvSpPr>
          <p:nvPr>
            <p:ph type="title"/>
          </p:nvPr>
        </p:nvSpPr>
        <p:spPr>
          <a:xfrm>
            <a:off x="713232" y="403213"/>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19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2" name="Google Shape;32;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4"/>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4"/>
          <p:cNvSpPr txBox="1">
            <a:spLocks noGrp="1"/>
          </p:cNvSpPr>
          <p:nvPr>
            <p:ph type="subTitle" idx="1"/>
          </p:nvPr>
        </p:nvSpPr>
        <p:spPr>
          <a:xfrm>
            <a:off x="876875" y="1534538"/>
            <a:ext cx="3039000" cy="106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54"/>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4"/>
          <p:cNvSpPr txBox="1">
            <a:spLocks noGrp="1"/>
          </p:cNvSpPr>
          <p:nvPr>
            <p:ph type="title"/>
          </p:nvPr>
        </p:nvSpPr>
        <p:spPr>
          <a:xfrm>
            <a:off x="1808700" y="596814"/>
            <a:ext cx="1194600" cy="69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8" name="Google Shape;38;p54"/>
          <p:cNvSpPr/>
          <p:nvPr/>
        </p:nvSpPr>
        <p:spPr>
          <a:xfrm>
            <a:off x="131999" y="4154250"/>
            <a:ext cx="4548000" cy="2221200"/>
          </a:xfrm>
          <a:prstGeom prst="ellipse">
            <a:avLst/>
          </a:prstGeom>
          <a:solidFill>
            <a:srgbClr val="336574">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5"/>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1" name="Google Shape;41;p55"/>
          <p:cNvSpPr txBox="1">
            <a:spLocks noGrp="1"/>
          </p:cNvSpPr>
          <p:nvPr>
            <p:ph type="subTitle" idx="1"/>
          </p:nvPr>
        </p:nvSpPr>
        <p:spPr>
          <a:xfrm>
            <a:off x="1941573" y="1855450"/>
            <a:ext cx="2482800" cy="32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000000"/>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000000"/>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000000"/>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000000"/>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000000"/>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000000"/>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000000"/>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000000"/>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000000"/>
                </a:solidFill>
                <a:latin typeface="Krona One"/>
                <a:ea typeface="Krona One"/>
                <a:cs typeface="Krona One"/>
                <a:sym typeface="Krona One"/>
              </a:defRPr>
            </a:lvl9pPr>
          </a:lstStyle>
          <a:p>
            <a:endParaRPr/>
          </a:p>
        </p:txBody>
      </p:sp>
      <p:sp>
        <p:nvSpPr>
          <p:cNvPr id="42" name="Google Shape;42;p55"/>
          <p:cNvSpPr txBox="1">
            <a:spLocks noGrp="1"/>
          </p:cNvSpPr>
          <p:nvPr>
            <p:ph type="subTitle" idx="2"/>
          </p:nvPr>
        </p:nvSpPr>
        <p:spPr>
          <a:xfrm>
            <a:off x="1933775" y="2495550"/>
            <a:ext cx="2361600" cy="96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chemeClr val="accent4"/>
                </a:solidFill>
              </a:defRPr>
            </a:lvl1pPr>
            <a:lvl2pPr lvl="1" algn="l">
              <a:lnSpc>
                <a:spcPct val="100000"/>
              </a:lnSpc>
              <a:spcBef>
                <a:spcPts val="0"/>
              </a:spcBef>
              <a:spcAft>
                <a:spcPts val="0"/>
              </a:spcAft>
              <a:buSzPts val="1400"/>
              <a:buNone/>
              <a:defRPr sz="1200">
                <a:solidFill>
                  <a:schemeClr val="accent4"/>
                </a:solidFill>
              </a:defRPr>
            </a:lvl2pPr>
            <a:lvl3pPr lvl="2" algn="l">
              <a:lnSpc>
                <a:spcPct val="100000"/>
              </a:lnSpc>
              <a:spcBef>
                <a:spcPts val="0"/>
              </a:spcBef>
              <a:spcAft>
                <a:spcPts val="0"/>
              </a:spcAft>
              <a:buSzPts val="1400"/>
              <a:buNone/>
              <a:defRPr sz="1200">
                <a:solidFill>
                  <a:schemeClr val="accent4"/>
                </a:solidFill>
              </a:defRPr>
            </a:lvl3pPr>
            <a:lvl4pPr lvl="3" algn="l">
              <a:lnSpc>
                <a:spcPct val="100000"/>
              </a:lnSpc>
              <a:spcBef>
                <a:spcPts val="0"/>
              </a:spcBef>
              <a:spcAft>
                <a:spcPts val="0"/>
              </a:spcAft>
              <a:buSzPts val="1400"/>
              <a:buNone/>
              <a:defRPr sz="1200">
                <a:solidFill>
                  <a:schemeClr val="accent4"/>
                </a:solidFill>
              </a:defRPr>
            </a:lvl4pPr>
            <a:lvl5pPr lvl="4" algn="l">
              <a:lnSpc>
                <a:spcPct val="100000"/>
              </a:lnSpc>
              <a:spcBef>
                <a:spcPts val="0"/>
              </a:spcBef>
              <a:spcAft>
                <a:spcPts val="0"/>
              </a:spcAft>
              <a:buSzPts val="1400"/>
              <a:buNone/>
              <a:defRPr sz="1200">
                <a:solidFill>
                  <a:schemeClr val="accent4"/>
                </a:solidFill>
              </a:defRPr>
            </a:lvl5pPr>
            <a:lvl6pPr lvl="5" algn="l">
              <a:lnSpc>
                <a:spcPct val="100000"/>
              </a:lnSpc>
              <a:spcBef>
                <a:spcPts val="0"/>
              </a:spcBef>
              <a:spcAft>
                <a:spcPts val="0"/>
              </a:spcAft>
              <a:buSzPts val="1400"/>
              <a:buNone/>
              <a:defRPr sz="1200">
                <a:solidFill>
                  <a:schemeClr val="accent4"/>
                </a:solidFill>
              </a:defRPr>
            </a:lvl6pPr>
            <a:lvl7pPr lvl="6" algn="l">
              <a:lnSpc>
                <a:spcPct val="100000"/>
              </a:lnSpc>
              <a:spcBef>
                <a:spcPts val="0"/>
              </a:spcBef>
              <a:spcAft>
                <a:spcPts val="0"/>
              </a:spcAft>
              <a:buSzPts val="1400"/>
              <a:buNone/>
              <a:defRPr sz="1200">
                <a:solidFill>
                  <a:schemeClr val="accent4"/>
                </a:solidFill>
              </a:defRPr>
            </a:lvl7pPr>
            <a:lvl8pPr lvl="7" algn="l">
              <a:lnSpc>
                <a:spcPct val="100000"/>
              </a:lnSpc>
              <a:spcBef>
                <a:spcPts val="0"/>
              </a:spcBef>
              <a:spcAft>
                <a:spcPts val="0"/>
              </a:spcAft>
              <a:buSzPts val="1400"/>
              <a:buNone/>
              <a:defRPr sz="1200">
                <a:solidFill>
                  <a:schemeClr val="accent4"/>
                </a:solidFill>
              </a:defRPr>
            </a:lvl8pPr>
            <a:lvl9pPr lvl="8" algn="l">
              <a:lnSpc>
                <a:spcPct val="100000"/>
              </a:lnSpc>
              <a:spcBef>
                <a:spcPts val="0"/>
              </a:spcBef>
              <a:spcAft>
                <a:spcPts val="0"/>
              </a:spcAft>
              <a:buSzPts val="1400"/>
              <a:buNone/>
              <a:defRPr sz="1200">
                <a:solidFill>
                  <a:schemeClr val="accent4"/>
                </a:solidFill>
              </a:defRPr>
            </a:lvl9pPr>
          </a:lstStyle>
          <a:p>
            <a:endParaRPr/>
          </a:p>
        </p:txBody>
      </p:sp>
      <p:sp>
        <p:nvSpPr>
          <p:cNvPr id="43" name="Google Shape;43;p55"/>
          <p:cNvSpPr txBox="1">
            <a:spLocks noGrp="1"/>
          </p:cNvSpPr>
          <p:nvPr>
            <p:ph type="subTitle" idx="3"/>
          </p:nvPr>
        </p:nvSpPr>
        <p:spPr>
          <a:xfrm>
            <a:off x="5872766" y="1853184"/>
            <a:ext cx="2487300" cy="3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1"/>
                </a:solidFill>
                <a:latin typeface="Krona One"/>
                <a:ea typeface="Krona One"/>
                <a:cs typeface="Krona One"/>
                <a:sym typeface="Krona One"/>
              </a:defRPr>
            </a:lvl1pPr>
            <a:lvl2pPr lvl="1" algn="l">
              <a:lnSpc>
                <a:spcPct val="100000"/>
              </a:lnSpc>
              <a:spcBef>
                <a:spcPts val="0"/>
              </a:spcBef>
              <a:spcAft>
                <a:spcPts val="0"/>
              </a:spcAft>
              <a:buSzPts val="1400"/>
              <a:buNone/>
              <a:defRPr>
                <a:solidFill>
                  <a:schemeClr val="dk1"/>
                </a:solidFill>
                <a:latin typeface="Krona One"/>
                <a:ea typeface="Krona One"/>
                <a:cs typeface="Krona One"/>
                <a:sym typeface="Krona One"/>
              </a:defRPr>
            </a:lvl2pPr>
            <a:lvl3pPr lvl="2" algn="l">
              <a:lnSpc>
                <a:spcPct val="100000"/>
              </a:lnSpc>
              <a:spcBef>
                <a:spcPts val="0"/>
              </a:spcBef>
              <a:spcAft>
                <a:spcPts val="0"/>
              </a:spcAft>
              <a:buSzPts val="1400"/>
              <a:buNone/>
              <a:defRPr>
                <a:solidFill>
                  <a:schemeClr val="dk1"/>
                </a:solidFill>
                <a:latin typeface="Krona One"/>
                <a:ea typeface="Krona One"/>
                <a:cs typeface="Krona One"/>
                <a:sym typeface="Krona One"/>
              </a:defRPr>
            </a:lvl3pPr>
            <a:lvl4pPr lvl="3" algn="l">
              <a:lnSpc>
                <a:spcPct val="100000"/>
              </a:lnSpc>
              <a:spcBef>
                <a:spcPts val="0"/>
              </a:spcBef>
              <a:spcAft>
                <a:spcPts val="0"/>
              </a:spcAft>
              <a:buSzPts val="1400"/>
              <a:buNone/>
              <a:defRPr>
                <a:solidFill>
                  <a:schemeClr val="dk1"/>
                </a:solidFill>
                <a:latin typeface="Krona One"/>
                <a:ea typeface="Krona One"/>
                <a:cs typeface="Krona One"/>
                <a:sym typeface="Krona One"/>
              </a:defRPr>
            </a:lvl4pPr>
            <a:lvl5pPr lvl="4" algn="l">
              <a:lnSpc>
                <a:spcPct val="100000"/>
              </a:lnSpc>
              <a:spcBef>
                <a:spcPts val="0"/>
              </a:spcBef>
              <a:spcAft>
                <a:spcPts val="0"/>
              </a:spcAft>
              <a:buSzPts val="1400"/>
              <a:buNone/>
              <a:defRPr>
                <a:solidFill>
                  <a:schemeClr val="dk1"/>
                </a:solidFill>
                <a:latin typeface="Krona One"/>
                <a:ea typeface="Krona One"/>
                <a:cs typeface="Krona One"/>
                <a:sym typeface="Krona One"/>
              </a:defRPr>
            </a:lvl5pPr>
            <a:lvl6pPr lvl="5" algn="l">
              <a:lnSpc>
                <a:spcPct val="100000"/>
              </a:lnSpc>
              <a:spcBef>
                <a:spcPts val="0"/>
              </a:spcBef>
              <a:spcAft>
                <a:spcPts val="0"/>
              </a:spcAft>
              <a:buSzPts val="1400"/>
              <a:buNone/>
              <a:defRPr>
                <a:solidFill>
                  <a:schemeClr val="dk1"/>
                </a:solidFill>
                <a:latin typeface="Krona One"/>
                <a:ea typeface="Krona One"/>
                <a:cs typeface="Krona One"/>
                <a:sym typeface="Krona One"/>
              </a:defRPr>
            </a:lvl6pPr>
            <a:lvl7pPr lvl="6" algn="l">
              <a:lnSpc>
                <a:spcPct val="100000"/>
              </a:lnSpc>
              <a:spcBef>
                <a:spcPts val="0"/>
              </a:spcBef>
              <a:spcAft>
                <a:spcPts val="0"/>
              </a:spcAft>
              <a:buSzPts val="1400"/>
              <a:buNone/>
              <a:defRPr>
                <a:solidFill>
                  <a:schemeClr val="dk1"/>
                </a:solidFill>
                <a:latin typeface="Krona One"/>
                <a:ea typeface="Krona One"/>
                <a:cs typeface="Krona One"/>
                <a:sym typeface="Krona One"/>
              </a:defRPr>
            </a:lvl7pPr>
            <a:lvl8pPr lvl="7" algn="l">
              <a:lnSpc>
                <a:spcPct val="100000"/>
              </a:lnSpc>
              <a:spcBef>
                <a:spcPts val="0"/>
              </a:spcBef>
              <a:spcAft>
                <a:spcPts val="0"/>
              </a:spcAft>
              <a:buSzPts val="1400"/>
              <a:buNone/>
              <a:defRPr>
                <a:solidFill>
                  <a:schemeClr val="dk1"/>
                </a:solidFill>
                <a:latin typeface="Krona One"/>
                <a:ea typeface="Krona One"/>
                <a:cs typeface="Krona One"/>
                <a:sym typeface="Krona One"/>
              </a:defRPr>
            </a:lvl8pPr>
            <a:lvl9pPr lvl="8" algn="l">
              <a:lnSpc>
                <a:spcPct val="100000"/>
              </a:lnSpc>
              <a:spcBef>
                <a:spcPts val="0"/>
              </a:spcBef>
              <a:spcAft>
                <a:spcPts val="0"/>
              </a:spcAft>
              <a:buSzPts val="1400"/>
              <a:buNone/>
              <a:defRPr>
                <a:solidFill>
                  <a:schemeClr val="dk1"/>
                </a:solidFill>
                <a:latin typeface="Krona One"/>
                <a:ea typeface="Krona One"/>
                <a:cs typeface="Krona One"/>
                <a:sym typeface="Krona One"/>
              </a:defRPr>
            </a:lvl9pPr>
          </a:lstStyle>
          <a:p>
            <a:endParaRPr/>
          </a:p>
        </p:txBody>
      </p:sp>
      <p:sp>
        <p:nvSpPr>
          <p:cNvPr id="44" name="Google Shape;44;p55"/>
          <p:cNvSpPr txBox="1">
            <a:spLocks noGrp="1"/>
          </p:cNvSpPr>
          <p:nvPr>
            <p:ph type="subTitle" idx="4"/>
          </p:nvPr>
        </p:nvSpPr>
        <p:spPr>
          <a:xfrm>
            <a:off x="5872775" y="2492900"/>
            <a:ext cx="2361600" cy="96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chemeClr val="accent4"/>
                </a:solidFill>
              </a:defRPr>
            </a:lvl1pPr>
            <a:lvl2pPr lvl="1" algn="l">
              <a:lnSpc>
                <a:spcPct val="100000"/>
              </a:lnSpc>
              <a:spcBef>
                <a:spcPts val="0"/>
              </a:spcBef>
              <a:spcAft>
                <a:spcPts val="0"/>
              </a:spcAft>
              <a:buSzPts val="1400"/>
              <a:buNone/>
              <a:defRPr sz="1200">
                <a:solidFill>
                  <a:schemeClr val="accent4"/>
                </a:solidFill>
              </a:defRPr>
            </a:lvl2pPr>
            <a:lvl3pPr lvl="2" algn="l">
              <a:lnSpc>
                <a:spcPct val="100000"/>
              </a:lnSpc>
              <a:spcBef>
                <a:spcPts val="0"/>
              </a:spcBef>
              <a:spcAft>
                <a:spcPts val="0"/>
              </a:spcAft>
              <a:buSzPts val="1400"/>
              <a:buNone/>
              <a:defRPr sz="1200">
                <a:solidFill>
                  <a:schemeClr val="accent4"/>
                </a:solidFill>
              </a:defRPr>
            </a:lvl3pPr>
            <a:lvl4pPr lvl="3" algn="l">
              <a:lnSpc>
                <a:spcPct val="100000"/>
              </a:lnSpc>
              <a:spcBef>
                <a:spcPts val="0"/>
              </a:spcBef>
              <a:spcAft>
                <a:spcPts val="0"/>
              </a:spcAft>
              <a:buSzPts val="1400"/>
              <a:buNone/>
              <a:defRPr sz="1200">
                <a:solidFill>
                  <a:schemeClr val="accent4"/>
                </a:solidFill>
              </a:defRPr>
            </a:lvl4pPr>
            <a:lvl5pPr lvl="4" algn="l">
              <a:lnSpc>
                <a:spcPct val="100000"/>
              </a:lnSpc>
              <a:spcBef>
                <a:spcPts val="0"/>
              </a:spcBef>
              <a:spcAft>
                <a:spcPts val="0"/>
              </a:spcAft>
              <a:buSzPts val="1400"/>
              <a:buNone/>
              <a:defRPr sz="1200">
                <a:solidFill>
                  <a:schemeClr val="accent4"/>
                </a:solidFill>
              </a:defRPr>
            </a:lvl5pPr>
            <a:lvl6pPr lvl="5" algn="l">
              <a:lnSpc>
                <a:spcPct val="100000"/>
              </a:lnSpc>
              <a:spcBef>
                <a:spcPts val="0"/>
              </a:spcBef>
              <a:spcAft>
                <a:spcPts val="0"/>
              </a:spcAft>
              <a:buSzPts val="1400"/>
              <a:buNone/>
              <a:defRPr sz="1200">
                <a:solidFill>
                  <a:schemeClr val="accent4"/>
                </a:solidFill>
              </a:defRPr>
            </a:lvl6pPr>
            <a:lvl7pPr lvl="6" algn="l">
              <a:lnSpc>
                <a:spcPct val="100000"/>
              </a:lnSpc>
              <a:spcBef>
                <a:spcPts val="0"/>
              </a:spcBef>
              <a:spcAft>
                <a:spcPts val="0"/>
              </a:spcAft>
              <a:buSzPts val="1400"/>
              <a:buNone/>
              <a:defRPr sz="1200">
                <a:solidFill>
                  <a:schemeClr val="accent4"/>
                </a:solidFill>
              </a:defRPr>
            </a:lvl7pPr>
            <a:lvl8pPr lvl="7" algn="l">
              <a:lnSpc>
                <a:spcPct val="100000"/>
              </a:lnSpc>
              <a:spcBef>
                <a:spcPts val="0"/>
              </a:spcBef>
              <a:spcAft>
                <a:spcPts val="0"/>
              </a:spcAft>
              <a:buSzPts val="1400"/>
              <a:buNone/>
              <a:defRPr sz="1200">
                <a:solidFill>
                  <a:schemeClr val="accent4"/>
                </a:solidFill>
              </a:defRPr>
            </a:lvl8pPr>
            <a:lvl9pPr lvl="8" algn="l">
              <a:lnSpc>
                <a:spcPct val="100000"/>
              </a:lnSpc>
              <a:spcBef>
                <a:spcPts val="0"/>
              </a:spcBef>
              <a:spcAft>
                <a:spcPts val="0"/>
              </a:spcAft>
              <a:buSzPts val="1400"/>
              <a:buNone/>
              <a:defRPr sz="1200">
                <a:solidFill>
                  <a:schemeClr val="accent4"/>
                </a:solidFill>
              </a:defRPr>
            </a:lvl9pPr>
          </a:lstStyle>
          <a:p>
            <a:endParaRPr/>
          </a:p>
        </p:txBody>
      </p:sp>
      <p:sp>
        <p:nvSpPr>
          <p:cNvPr id="45" name="Google Shape;45;p55"/>
          <p:cNvSpPr/>
          <p:nvPr/>
        </p:nvSpPr>
        <p:spPr>
          <a:xfrm rot="10800000">
            <a:off x="5995800" y="0"/>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5"/>
          <p:cNvSpPr/>
          <p:nvPr/>
        </p:nvSpPr>
        <p:spPr>
          <a:xfrm flipH="1">
            <a:off x="-696609"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55"/>
          <p:cNvGrpSpPr/>
          <p:nvPr/>
        </p:nvGrpSpPr>
        <p:grpSpPr>
          <a:xfrm>
            <a:off x="3389744" y="4759529"/>
            <a:ext cx="563794" cy="390618"/>
            <a:chOff x="3394506" y="4742861"/>
            <a:chExt cx="563794" cy="390618"/>
          </a:xfrm>
        </p:grpSpPr>
        <p:sp>
          <p:nvSpPr>
            <p:cNvPr id="50" name="Google Shape;50;p5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823425" y="1172875"/>
            <a:ext cx="33534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 name="Google Shape;54;p56"/>
          <p:cNvSpPr txBox="1">
            <a:spLocks noGrp="1"/>
          </p:cNvSpPr>
          <p:nvPr>
            <p:ph type="body" idx="1"/>
          </p:nvPr>
        </p:nvSpPr>
        <p:spPr>
          <a:xfrm>
            <a:off x="823425" y="2305325"/>
            <a:ext cx="3070800" cy="1665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solidFill>
                  <a:srgbClr val="FFFFFF"/>
                </a:solidFill>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5" name="Google Shape;55;p56"/>
          <p:cNvSpPr/>
          <p:nvPr/>
        </p:nvSpPr>
        <p:spPr>
          <a:xfrm rot="10800000" flipH="1">
            <a:off x="0" y="-75"/>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6"/>
          <p:cNvSpPr txBox="1">
            <a:spLocks noGrp="1"/>
          </p:cNvSpPr>
          <p:nvPr>
            <p:ph type="title" idx="2"/>
          </p:nvPr>
        </p:nvSpPr>
        <p:spPr>
          <a:xfrm>
            <a:off x="823425" y="2010475"/>
            <a:ext cx="3070800" cy="3222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2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57"/>
          <p:cNvSpPr/>
          <p:nvPr/>
        </p:nvSpPr>
        <p:spPr>
          <a:xfrm flipH="1">
            <a:off x="0" y="-78"/>
            <a:ext cx="9144000" cy="51390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57"/>
          <p:cNvGrpSpPr/>
          <p:nvPr/>
        </p:nvGrpSpPr>
        <p:grpSpPr>
          <a:xfrm rot="-748857">
            <a:off x="7388797" y="4089892"/>
            <a:ext cx="2411212" cy="1590175"/>
            <a:chOff x="7512977" y="3864393"/>
            <a:chExt cx="2411380" cy="1590286"/>
          </a:xfrm>
        </p:grpSpPr>
        <p:sp>
          <p:nvSpPr>
            <p:cNvPr id="60" name="Google Shape;60;p57"/>
            <p:cNvSpPr/>
            <p:nvPr/>
          </p:nvSpPr>
          <p:spPr>
            <a:xfrm rot="-1800015">
              <a:off x="7532258" y="4844220"/>
              <a:ext cx="1076992" cy="365707"/>
            </a:xfrm>
            <a:prstGeom prst="rect">
              <a:avLst/>
            </a:prstGeom>
            <a:solidFill>
              <a:srgbClr val="FFFFFF">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7"/>
            <p:cNvSpPr/>
            <p:nvPr/>
          </p:nvSpPr>
          <p:spPr>
            <a:xfrm rot="-1800015">
              <a:off x="8828083" y="4109145"/>
              <a:ext cx="1076992" cy="365707"/>
            </a:xfrm>
            <a:prstGeom prst="rect">
              <a:avLst/>
            </a:prstGeom>
            <a:solidFill>
              <a:srgbClr val="FFFFFF">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57"/>
          <p:cNvSpPr/>
          <p:nvPr/>
        </p:nvSpPr>
        <p:spPr>
          <a:xfrm rot="-2046914">
            <a:off x="-7609053" y="-4105986"/>
            <a:ext cx="10349659" cy="8211979"/>
          </a:xfrm>
          <a:prstGeom prst="ellipse">
            <a:avLst/>
          </a:prstGeom>
          <a:solidFill>
            <a:srgbClr val="33657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57"/>
          <p:cNvGrpSpPr/>
          <p:nvPr/>
        </p:nvGrpSpPr>
        <p:grpSpPr>
          <a:xfrm>
            <a:off x="713221" y="551350"/>
            <a:ext cx="7717458" cy="4044300"/>
            <a:chOff x="713225" y="551350"/>
            <a:chExt cx="7980000" cy="4044300"/>
          </a:xfrm>
        </p:grpSpPr>
        <p:sp>
          <p:nvSpPr>
            <p:cNvPr id="64" name="Google Shape;64;p57"/>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7"/>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7"/>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7"/>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7"/>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7"/>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7"/>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7"/>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7"/>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7"/>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7"/>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7"/>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57"/>
          <p:cNvSpPr txBox="1">
            <a:spLocks noGrp="1"/>
          </p:cNvSpPr>
          <p:nvPr>
            <p:ph type="title"/>
          </p:nvPr>
        </p:nvSpPr>
        <p:spPr>
          <a:xfrm>
            <a:off x="713250" y="547266"/>
            <a:ext cx="7717500" cy="4044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6300" b="1">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58"/>
          <p:cNvSpPr/>
          <p:nvPr/>
        </p:nvSpPr>
        <p:spPr>
          <a:xfrm rot="10800000" flipH="1">
            <a:off x="0" y="-75"/>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8"/>
          <p:cNvSpPr/>
          <p:nvPr/>
        </p:nvSpPr>
        <p:spPr>
          <a:xfrm rot="-3327516">
            <a:off x="3924457" y="1162298"/>
            <a:ext cx="8724844" cy="3908818"/>
          </a:xfrm>
          <a:prstGeom prst="ellipse">
            <a:avLst/>
          </a:prstGeom>
          <a:solidFill>
            <a:srgbClr val="336574">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8"/>
          <p:cNvSpPr txBox="1">
            <a:spLocks noGrp="1"/>
          </p:cNvSpPr>
          <p:nvPr>
            <p:ph type="title"/>
          </p:nvPr>
        </p:nvSpPr>
        <p:spPr>
          <a:xfrm>
            <a:off x="713228" y="1431480"/>
            <a:ext cx="38589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1" name="Google Shape;81;p58"/>
          <p:cNvSpPr txBox="1">
            <a:spLocks noGrp="1"/>
          </p:cNvSpPr>
          <p:nvPr>
            <p:ph type="subTitle" idx="1"/>
          </p:nvPr>
        </p:nvSpPr>
        <p:spPr>
          <a:xfrm>
            <a:off x="713225" y="1971725"/>
            <a:ext cx="3490200" cy="1947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1600"/>
              </a:spcBef>
              <a:spcAft>
                <a:spcPts val="0"/>
              </a:spcAft>
              <a:buSzPts val="1400"/>
              <a:buNone/>
              <a:defRPr sz="1600">
                <a:solidFill>
                  <a:schemeClr val="lt1"/>
                </a:solidFill>
              </a:defRPr>
            </a:lvl2pPr>
            <a:lvl3pPr lvl="2" algn="ctr">
              <a:lnSpc>
                <a:spcPct val="115000"/>
              </a:lnSpc>
              <a:spcBef>
                <a:spcPts val="1600"/>
              </a:spcBef>
              <a:spcAft>
                <a:spcPts val="0"/>
              </a:spcAft>
              <a:buSzPts val="1400"/>
              <a:buNone/>
              <a:defRPr sz="1600">
                <a:solidFill>
                  <a:schemeClr val="lt1"/>
                </a:solidFill>
              </a:defRPr>
            </a:lvl3pPr>
            <a:lvl4pPr lvl="3" algn="ctr">
              <a:lnSpc>
                <a:spcPct val="115000"/>
              </a:lnSpc>
              <a:spcBef>
                <a:spcPts val="1600"/>
              </a:spcBef>
              <a:spcAft>
                <a:spcPts val="0"/>
              </a:spcAft>
              <a:buSzPts val="1400"/>
              <a:buNone/>
              <a:defRPr sz="1600">
                <a:solidFill>
                  <a:schemeClr val="lt1"/>
                </a:solidFill>
              </a:defRPr>
            </a:lvl4pPr>
            <a:lvl5pPr lvl="4" algn="ctr">
              <a:lnSpc>
                <a:spcPct val="115000"/>
              </a:lnSpc>
              <a:spcBef>
                <a:spcPts val="1600"/>
              </a:spcBef>
              <a:spcAft>
                <a:spcPts val="0"/>
              </a:spcAft>
              <a:buSzPts val="1400"/>
              <a:buNone/>
              <a:defRPr sz="1600">
                <a:solidFill>
                  <a:schemeClr val="lt1"/>
                </a:solidFill>
              </a:defRPr>
            </a:lvl5pPr>
            <a:lvl6pPr lvl="5" algn="ctr">
              <a:lnSpc>
                <a:spcPct val="115000"/>
              </a:lnSpc>
              <a:spcBef>
                <a:spcPts val="1600"/>
              </a:spcBef>
              <a:spcAft>
                <a:spcPts val="0"/>
              </a:spcAft>
              <a:buSzPts val="1400"/>
              <a:buNone/>
              <a:defRPr sz="1600">
                <a:solidFill>
                  <a:schemeClr val="lt1"/>
                </a:solidFill>
              </a:defRPr>
            </a:lvl6pPr>
            <a:lvl7pPr lvl="6" algn="ctr">
              <a:lnSpc>
                <a:spcPct val="115000"/>
              </a:lnSpc>
              <a:spcBef>
                <a:spcPts val="1600"/>
              </a:spcBef>
              <a:spcAft>
                <a:spcPts val="0"/>
              </a:spcAft>
              <a:buSzPts val="1400"/>
              <a:buNone/>
              <a:defRPr sz="1600">
                <a:solidFill>
                  <a:schemeClr val="lt1"/>
                </a:solidFill>
              </a:defRPr>
            </a:lvl7pPr>
            <a:lvl8pPr lvl="7" algn="ctr">
              <a:lnSpc>
                <a:spcPct val="115000"/>
              </a:lnSpc>
              <a:spcBef>
                <a:spcPts val="1600"/>
              </a:spcBef>
              <a:spcAft>
                <a:spcPts val="0"/>
              </a:spcAft>
              <a:buSzPts val="1400"/>
              <a:buNone/>
              <a:defRPr sz="1600">
                <a:solidFill>
                  <a:schemeClr val="lt1"/>
                </a:solidFill>
              </a:defRPr>
            </a:lvl8pPr>
            <a:lvl9pPr lvl="8" algn="ctr">
              <a:lnSpc>
                <a:spcPct val="115000"/>
              </a:lnSpc>
              <a:spcBef>
                <a:spcPts val="1600"/>
              </a:spcBef>
              <a:spcAft>
                <a:spcPts val="1600"/>
              </a:spcAft>
              <a:buSzPts val="1400"/>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
        <p:cNvGrpSpPr/>
        <p:nvPr/>
      </p:nvGrpSpPr>
      <p:grpSpPr>
        <a:xfrm>
          <a:off x="0" y="0"/>
          <a:ext cx="0" cy="0"/>
          <a:chOff x="0" y="0"/>
          <a:chExt cx="0" cy="0"/>
        </a:xfrm>
      </p:grpSpPr>
      <p:sp>
        <p:nvSpPr>
          <p:cNvPr id="83" name="Google Shape;83;p59"/>
          <p:cNvSpPr/>
          <p:nvPr/>
        </p:nvSpPr>
        <p:spPr>
          <a:xfrm rot="-2046914">
            <a:off x="7154697" y="-1077211"/>
            <a:ext cx="10349659" cy="8211979"/>
          </a:xfrm>
          <a:prstGeom prst="ellipse">
            <a:avLst/>
          </a:prstGeom>
          <a:solidFill>
            <a:srgbClr val="FFFFFF">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85" name="Google Shape;85;p59"/>
          <p:cNvSpPr txBox="1">
            <a:spLocks noGrp="1"/>
          </p:cNvSpPr>
          <p:nvPr>
            <p:ph type="title"/>
          </p:nvPr>
        </p:nvSpPr>
        <p:spPr>
          <a:xfrm>
            <a:off x="2746400" y="2875322"/>
            <a:ext cx="3666000" cy="3957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86" name="Google Shape;86;p59"/>
          <p:cNvSpPr txBox="1">
            <a:spLocks noGrp="1"/>
          </p:cNvSpPr>
          <p:nvPr>
            <p:ph type="subTitle" idx="1"/>
          </p:nvPr>
        </p:nvSpPr>
        <p:spPr>
          <a:xfrm>
            <a:off x="1981475" y="1592431"/>
            <a:ext cx="5190900" cy="98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2000">
                <a:solidFill>
                  <a:srgbClr val="FFFFFF"/>
                </a:solidFill>
              </a:defRPr>
            </a:lvl1pPr>
            <a:lvl2pPr lvl="1" algn="ctr">
              <a:lnSpc>
                <a:spcPct val="115000"/>
              </a:lnSpc>
              <a:spcBef>
                <a:spcPts val="1600"/>
              </a:spcBef>
              <a:spcAft>
                <a:spcPts val="0"/>
              </a:spcAft>
              <a:buSzPts val="1400"/>
              <a:buNone/>
              <a:defRPr sz="2000">
                <a:solidFill>
                  <a:srgbClr val="FFFFFF"/>
                </a:solidFill>
              </a:defRPr>
            </a:lvl2pPr>
            <a:lvl3pPr lvl="2" algn="ctr">
              <a:lnSpc>
                <a:spcPct val="115000"/>
              </a:lnSpc>
              <a:spcBef>
                <a:spcPts val="1600"/>
              </a:spcBef>
              <a:spcAft>
                <a:spcPts val="0"/>
              </a:spcAft>
              <a:buSzPts val="1400"/>
              <a:buNone/>
              <a:defRPr sz="2000">
                <a:solidFill>
                  <a:srgbClr val="FFFFFF"/>
                </a:solidFill>
              </a:defRPr>
            </a:lvl3pPr>
            <a:lvl4pPr lvl="3" algn="ctr">
              <a:lnSpc>
                <a:spcPct val="115000"/>
              </a:lnSpc>
              <a:spcBef>
                <a:spcPts val="1600"/>
              </a:spcBef>
              <a:spcAft>
                <a:spcPts val="0"/>
              </a:spcAft>
              <a:buSzPts val="1400"/>
              <a:buNone/>
              <a:defRPr sz="2000">
                <a:solidFill>
                  <a:srgbClr val="FFFFFF"/>
                </a:solidFill>
              </a:defRPr>
            </a:lvl4pPr>
            <a:lvl5pPr lvl="4" algn="ctr">
              <a:lnSpc>
                <a:spcPct val="115000"/>
              </a:lnSpc>
              <a:spcBef>
                <a:spcPts val="1600"/>
              </a:spcBef>
              <a:spcAft>
                <a:spcPts val="0"/>
              </a:spcAft>
              <a:buSzPts val="1400"/>
              <a:buNone/>
              <a:defRPr sz="2000">
                <a:solidFill>
                  <a:srgbClr val="FFFFFF"/>
                </a:solidFill>
              </a:defRPr>
            </a:lvl5pPr>
            <a:lvl6pPr lvl="5" algn="ctr">
              <a:lnSpc>
                <a:spcPct val="115000"/>
              </a:lnSpc>
              <a:spcBef>
                <a:spcPts val="1600"/>
              </a:spcBef>
              <a:spcAft>
                <a:spcPts val="0"/>
              </a:spcAft>
              <a:buSzPts val="1400"/>
              <a:buNone/>
              <a:defRPr sz="2000">
                <a:solidFill>
                  <a:srgbClr val="FFFFFF"/>
                </a:solidFill>
              </a:defRPr>
            </a:lvl6pPr>
            <a:lvl7pPr lvl="6" algn="ctr">
              <a:lnSpc>
                <a:spcPct val="115000"/>
              </a:lnSpc>
              <a:spcBef>
                <a:spcPts val="1600"/>
              </a:spcBef>
              <a:spcAft>
                <a:spcPts val="0"/>
              </a:spcAft>
              <a:buSzPts val="1400"/>
              <a:buNone/>
              <a:defRPr sz="2000">
                <a:solidFill>
                  <a:srgbClr val="FFFFFF"/>
                </a:solidFill>
              </a:defRPr>
            </a:lvl7pPr>
            <a:lvl8pPr lvl="7" algn="ctr">
              <a:lnSpc>
                <a:spcPct val="115000"/>
              </a:lnSpc>
              <a:spcBef>
                <a:spcPts val="1600"/>
              </a:spcBef>
              <a:spcAft>
                <a:spcPts val="0"/>
              </a:spcAft>
              <a:buSzPts val="1400"/>
              <a:buNone/>
              <a:defRPr sz="2000">
                <a:solidFill>
                  <a:srgbClr val="FFFFFF"/>
                </a:solidFill>
              </a:defRPr>
            </a:lvl8pPr>
            <a:lvl9pPr lvl="8" algn="ctr">
              <a:lnSpc>
                <a:spcPct val="115000"/>
              </a:lnSpc>
              <a:spcBef>
                <a:spcPts val="1600"/>
              </a:spcBef>
              <a:spcAft>
                <a:spcPts val="1600"/>
              </a:spcAft>
              <a:buSzPts val="1400"/>
              <a:buNone/>
              <a:defRPr sz="2000">
                <a:solidFill>
                  <a:srgbClr val="FFFFFF"/>
                </a:solidFill>
              </a:defRPr>
            </a:lvl9pPr>
          </a:lstStyle>
          <a:p>
            <a:endParaRPr/>
          </a:p>
        </p:txBody>
      </p:sp>
      <p:grpSp>
        <p:nvGrpSpPr>
          <p:cNvPr id="87" name="Google Shape;87;p59"/>
          <p:cNvGrpSpPr/>
          <p:nvPr/>
        </p:nvGrpSpPr>
        <p:grpSpPr>
          <a:xfrm>
            <a:off x="-102401" y="-14864"/>
            <a:ext cx="9351942" cy="1191015"/>
            <a:chOff x="-102401" y="-14864"/>
            <a:chExt cx="9351942" cy="1191015"/>
          </a:xfrm>
        </p:grpSpPr>
        <p:grpSp>
          <p:nvGrpSpPr>
            <p:cNvPr id="88" name="Google Shape;88;p59"/>
            <p:cNvGrpSpPr/>
            <p:nvPr/>
          </p:nvGrpSpPr>
          <p:grpSpPr>
            <a:xfrm>
              <a:off x="-102401" y="-14864"/>
              <a:ext cx="9351942" cy="616900"/>
              <a:chOff x="-210400" y="-1360875"/>
              <a:chExt cx="9351942" cy="888777"/>
            </a:xfrm>
          </p:grpSpPr>
          <p:sp>
            <p:nvSpPr>
              <p:cNvPr id="89" name="Google Shape;89;p59"/>
              <p:cNvSpPr/>
              <p:nvPr/>
            </p:nvSpPr>
            <p:spPr>
              <a:xfrm>
                <a:off x="4309818" y="-678782"/>
                <a:ext cx="317663" cy="206684"/>
              </a:xfrm>
              <a:custGeom>
                <a:avLst/>
                <a:gdLst/>
                <a:ahLst/>
                <a:cxnLst/>
                <a:rect l="l" t="t" r="r" b="b"/>
                <a:pathLst>
                  <a:path w="2242" h="2242" extrusionOk="0">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9"/>
              <p:cNvSpPr/>
              <p:nvPr/>
            </p:nvSpPr>
            <p:spPr>
              <a:xfrm>
                <a:off x="-201615" y="-1301414"/>
                <a:ext cx="9340748" cy="440288"/>
              </a:xfrm>
              <a:custGeom>
                <a:avLst/>
                <a:gdLst/>
                <a:ahLst/>
                <a:cxnLst/>
                <a:rect l="l" t="t" r="r" b="b"/>
                <a:pathLst>
                  <a:path w="65925" h="4776" extrusionOk="0">
                    <a:moveTo>
                      <a:pt x="0" y="0"/>
                    </a:moveTo>
                    <a:lnTo>
                      <a:pt x="0" y="4775"/>
                    </a:lnTo>
                    <a:lnTo>
                      <a:pt x="65924" y="4775"/>
                    </a:lnTo>
                    <a:lnTo>
                      <a:pt x="659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9"/>
              <p:cNvSpPr/>
              <p:nvPr/>
            </p:nvSpPr>
            <p:spPr>
              <a:xfrm>
                <a:off x="3846929" y="-1220013"/>
                <a:ext cx="1243450" cy="419822"/>
              </a:xfrm>
              <a:custGeom>
                <a:avLst/>
                <a:gdLst/>
                <a:ahLst/>
                <a:cxnLst/>
                <a:rect l="l" t="t" r="r" b="b"/>
                <a:pathLst>
                  <a:path w="8776" h="4554" extrusionOk="0">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9"/>
              <p:cNvSpPr/>
              <p:nvPr/>
            </p:nvSpPr>
            <p:spPr>
              <a:xfrm>
                <a:off x="-210400" y="-1360875"/>
                <a:ext cx="9351942" cy="305048"/>
              </a:xfrm>
              <a:custGeom>
                <a:avLst/>
                <a:gdLst/>
                <a:ahLst/>
                <a:cxnLst/>
                <a:rect l="l" t="t" r="r" b="b"/>
                <a:pathLst>
                  <a:path w="66004" h="3309" extrusionOk="0">
                    <a:moveTo>
                      <a:pt x="1" y="1"/>
                    </a:moveTo>
                    <a:lnTo>
                      <a:pt x="1" y="3308"/>
                    </a:lnTo>
                    <a:lnTo>
                      <a:pt x="66003" y="3308"/>
                    </a:lnTo>
                    <a:lnTo>
                      <a:pt x="6600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59"/>
            <p:cNvSpPr/>
            <p:nvPr/>
          </p:nvSpPr>
          <p:spPr>
            <a:xfrm>
              <a:off x="3398400" y="360475"/>
              <a:ext cx="2384192" cy="772136"/>
            </a:xfrm>
            <a:custGeom>
              <a:avLst/>
              <a:gdLst/>
              <a:ahLst/>
              <a:cxnLst/>
              <a:rect l="l" t="t" r="r" b="b"/>
              <a:pathLst>
                <a:path w="18335" h="7785" extrusionOk="0">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9"/>
            <p:cNvSpPr/>
            <p:nvPr/>
          </p:nvSpPr>
          <p:spPr>
            <a:xfrm>
              <a:off x="3572645" y="460848"/>
              <a:ext cx="2078349" cy="570994"/>
            </a:xfrm>
            <a:custGeom>
              <a:avLst/>
              <a:gdLst/>
              <a:ahLst/>
              <a:cxnLst/>
              <a:rect l="l" t="t" r="r" b="b"/>
              <a:pathLst>
                <a:path w="15983" h="5757" extrusionOk="0">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9"/>
            <p:cNvSpPr/>
            <p:nvPr/>
          </p:nvSpPr>
          <p:spPr>
            <a:xfrm>
              <a:off x="3572645" y="460848"/>
              <a:ext cx="1456262" cy="460108"/>
            </a:xfrm>
            <a:custGeom>
              <a:avLst/>
              <a:gdLst/>
              <a:ahLst/>
              <a:cxnLst/>
              <a:rect l="l" t="t" r="r" b="b"/>
              <a:pathLst>
                <a:path w="11199" h="4639" extrusionOk="0">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9"/>
            <p:cNvSpPr/>
            <p:nvPr/>
          </p:nvSpPr>
          <p:spPr>
            <a:xfrm>
              <a:off x="4164689" y="979770"/>
              <a:ext cx="851989" cy="196381"/>
            </a:xfrm>
            <a:custGeom>
              <a:avLst/>
              <a:gdLst/>
              <a:ahLst/>
              <a:cxnLst/>
              <a:rect l="l" t="t" r="r" b="b"/>
              <a:pathLst>
                <a:path w="6552" h="1980" extrusionOk="0">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9"/>
            <p:cNvSpPr/>
            <p:nvPr/>
          </p:nvSpPr>
          <p:spPr>
            <a:xfrm>
              <a:off x="4292902" y="1040966"/>
              <a:ext cx="97656" cy="73990"/>
            </a:xfrm>
            <a:custGeom>
              <a:avLst/>
              <a:gdLst/>
              <a:ahLst/>
              <a:cxnLst/>
              <a:rect l="l" t="t" r="r" b="b"/>
              <a:pathLst>
                <a:path w="751" h="746" extrusionOk="0">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59"/>
          <p:cNvGrpSpPr/>
          <p:nvPr/>
        </p:nvGrpSpPr>
        <p:grpSpPr>
          <a:xfrm>
            <a:off x="100" y="3246656"/>
            <a:ext cx="9143942" cy="2459740"/>
            <a:chOff x="100" y="3246656"/>
            <a:chExt cx="9143942" cy="2459740"/>
          </a:xfrm>
        </p:grpSpPr>
        <p:sp>
          <p:nvSpPr>
            <p:cNvPr id="99" name="Google Shape;99;p59"/>
            <p:cNvSpPr/>
            <p:nvPr/>
          </p:nvSpPr>
          <p:spPr>
            <a:xfrm>
              <a:off x="8520133" y="5260606"/>
              <a:ext cx="622097" cy="59621"/>
            </a:xfrm>
            <a:custGeom>
              <a:avLst/>
              <a:gdLst/>
              <a:ahLst/>
              <a:cxnLst/>
              <a:rect l="l" t="t" r="r" b="b"/>
              <a:pathLst>
                <a:path w="4489" h="570" extrusionOk="0">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9"/>
            <p:cNvSpPr/>
            <p:nvPr/>
          </p:nvSpPr>
          <p:spPr>
            <a:xfrm>
              <a:off x="6113337" y="5183173"/>
              <a:ext cx="2112561" cy="411312"/>
            </a:xfrm>
            <a:custGeom>
              <a:avLst/>
              <a:gdLst/>
              <a:ahLst/>
              <a:cxnLst/>
              <a:rect l="l" t="t" r="r" b="b"/>
              <a:pathLst>
                <a:path w="14910" h="2903" extrusionOk="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9"/>
            <p:cNvSpPr/>
            <p:nvPr/>
          </p:nvSpPr>
          <p:spPr>
            <a:xfrm>
              <a:off x="6926473" y="5350929"/>
              <a:ext cx="486271" cy="74951"/>
            </a:xfrm>
            <a:custGeom>
              <a:avLst/>
              <a:gdLst/>
              <a:ahLst/>
              <a:cxnLst/>
              <a:rect l="l" t="t" r="r" b="b"/>
              <a:pathLst>
                <a:path w="3432" h="529" extrusionOk="0">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59"/>
            <p:cNvGrpSpPr/>
            <p:nvPr/>
          </p:nvGrpSpPr>
          <p:grpSpPr>
            <a:xfrm>
              <a:off x="100" y="3246656"/>
              <a:ext cx="9143942" cy="2459740"/>
              <a:chOff x="100" y="3246656"/>
              <a:chExt cx="9143942" cy="2459740"/>
            </a:xfrm>
          </p:grpSpPr>
          <p:sp>
            <p:nvSpPr>
              <p:cNvPr id="103" name="Google Shape;103;p59"/>
              <p:cNvSpPr/>
              <p:nvPr/>
            </p:nvSpPr>
            <p:spPr>
              <a:xfrm>
                <a:off x="100" y="5071703"/>
                <a:ext cx="9142149" cy="602142"/>
              </a:xfrm>
              <a:custGeom>
                <a:avLst/>
                <a:gdLst/>
                <a:ahLst/>
                <a:cxnLst/>
                <a:rect l="l" t="t" r="r" b="b"/>
                <a:pathLst>
                  <a:path w="65969" h="22162" extrusionOk="0">
                    <a:moveTo>
                      <a:pt x="0" y="1"/>
                    </a:moveTo>
                    <a:lnTo>
                      <a:pt x="0" y="22161"/>
                    </a:lnTo>
                    <a:lnTo>
                      <a:pt x="65968" y="22161"/>
                    </a:lnTo>
                    <a:lnTo>
                      <a:pt x="65968" y="1"/>
                    </a:lnTo>
                    <a:close/>
                  </a:path>
                </a:pathLst>
              </a:custGeom>
              <a:solidFill>
                <a:srgbClr val="1F424C">
                  <a:alpha val="7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9"/>
              <p:cNvSpPr/>
              <p:nvPr/>
            </p:nvSpPr>
            <p:spPr>
              <a:xfrm>
                <a:off x="3528813" y="4751839"/>
                <a:ext cx="2231040" cy="954557"/>
              </a:xfrm>
              <a:custGeom>
                <a:avLst/>
                <a:gdLst/>
                <a:ahLst/>
                <a:cxnLst/>
                <a:rect l="l" t="t" r="r" b="b"/>
                <a:pathLst>
                  <a:path w="16099" h="9126" extrusionOk="0">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9"/>
              <p:cNvSpPr/>
              <p:nvPr/>
            </p:nvSpPr>
            <p:spPr>
              <a:xfrm>
                <a:off x="6189" y="4491808"/>
                <a:ext cx="9137853" cy="593382"/>
              </a:xfrm>
              <a:custGeom>
                <a:avLst/>
                <a:gdLst/>
                <a:ahLst/>
                <a:cxnLst/>
                <a:rect l="l" t="t" r="r" b="b"/>
                <a:pathLst>
                  <a:path w="65938" h="5673" extrusionOk="0">
                    <a:moveTo>
                      <a:pt x="1" y="0"/>
                    </a:moveTo>
                    <a:lnTo>
                      <a:pt x="1" y="5672"/>
                    </a:lnTo>
                    <a:lnTo>
                      <a:pt x="65937" y="5672"/>
                    </a:lnTo>
                    <a:lnTo>
                      <a:pt x="6593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9"/>
              <p:cNvSpPr/>
              <p:nvPr/>
            </p:nvSpPr>
            <p:spPr>
              <a:xfrm>
                <a:off x="1985150" y="4117250"/>
                <a:ext cx="5190805" cy="395575"/>
              </a:xfrm>
              <a:custGeom>
                <a:avLst/>
                <a:gdLst/>
                <a:ahLst/>
                <a:cxnLst/>
                <a:rect l="l" t="t" r="r" b="b"/>
                <a:pathLst>
                  <a:path w="33573" h="6273" extrusionOk="0">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9"/>
              <p:cNvSpPr/>
              <p:nvPr/>
            </p:nvSpPr>
            <p:spPr>
              <a:xfrm>
                <a:off x="784" y="3599583"/>
                <a:ext cx="584957" cy="988865"/>
              </a:xfrm>
              <a:custGeom>
                <a:avLst/>
                <a:gdLst/>
                <a:ahLst/>
                <a:cxnLst/>
                <a:rect l="l" t="t" r="r" b="b"/>
                <a:pathLst>
                  <a:path w="4221" h="9454" extrusionOk="0">
                    <a:moveTo>
                      <a:pt x="0" y="0"/>
                    </a:moveTo>
                    <a:lnTo>
                      <a:pt x="0" y="9454"/>
                    </a:lnTo>
                    <a:lnTo>
                      <a:pt x="4221" y="9454"/>
                    </a:ln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9"/>
              <p:cNvSpPr/>
              <p:nvPr/>
            </p:nvSpPr>
            <p:spPr>
              <a:xfrm>
                <a:off x="8557135" y="3599583"/>
                <a:ext cx="585095" cy="988865"/>
              </a:xfrm>
              <a:custGeom>
                <a:avLst/>
                <a:gdLst/>
                <a:ahLst/>
                <a:cxnLst/>
                <a:rect l="l" t="t" r="r" b="b"/>
                <a:pathLst>
                  <a:path w="4222" h="9454" extrusionOk="0">
                    <a:moveTo>
                      <a:pt x="4221" y="0"/>
                    </a:moveTo>
                    <a:lnTo>
                      <a:pt x="0" y="9454"/>
                    </a:lnTo>
                    <a:lnTo>
                      <a:pt x="4221" y="9454"/>
                    </a:lnTo>
                    <a:lnTo>
                      <a:pt x="422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9"/>
              <p:cNvSpPr/>
              <p:nvPr/>
            </p:nvSpPr>
            <p:spPr>
              <a:xfrm>
                <a:off x="6882" y="4502477"/>
                <a:ext cx="9043617" cy="589721"/>
              </a:xfrm>
              <a:custGeom>
                <a:avLst/>
                <a:gdLst/>
                <a:ahLst/>
                <a:cxnLst/>
                <a:rect l="l" t="t" r="r" b="b"/>
                <a:pathLst>
                  <a:path w="65258" h="5638" extrusionOk="0">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9"/>
              <p:cNvSpPr/>
              <p:nvPr/>
            </p:nvSpPr>
            <p:spPr>
              <a:xfrm>
                <a:off x="4162273" y="4210961"/>
                <a:ext cx="1000843" cy="755403"/>
              </a:xfrm>
              <a:custGeom>
                <a:avLst/>
                <a:gdLst/>
                <a:ahLst/>
                <a:cxnLst/>
                <a:rect l="l" t="t" r="r" b="b"/>
                <a:pathLst>
                  <a:path w="7222" h="7222" extrusionOk="0">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9"/>
              <p:cNvSpPr/>
              <p:nvPr/>
            </p:nvSpPr>
            <p:spPr>
              <a:xfrm>
                <a:off x="985775" y="4064725"/>
                <a:ext cx="1252890" cy="1039464"/>
              </a:xfrm>
              <a:custGeom>
                <a:avLst/>
                <a:gdLst/>
                <a:ahLst/>
                <a:cxnLst/>
                <a:rect l="l" t="t" r="r" b="b"/>
                <a:pathLst>
                  <a:path w="8621" h="8620" extrusionOk="0">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9"/>
              <p:cNvSpPr/>
              <p:nvPr/>
            </p:nvSpPr>
            <p:spPr>
              <a:xfrm>
                <a:off x="4223804" y="4257402"/>
                <a:ext cx="877920" cy="662521"/>
              </a:xfrm>
              <a:custGeom>
                <a:avLst/>
                <a:gdLst/>
                <a:ahLst/>
                <a:cxnLst/>
                <a:rect l="l" t="t" r="r" b="b"/>
                <a:pathLst>
                  <a:path w="6335" h="6334" extrusionOk="0">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9"/>
              <p:cNvSpPr/>
              <p:nvPr/>
            </p:nvSpPr>
            <p:spPr>
              <a:xfrm>
                <a:off x="8245324" y="4551743"/>
                <a:ext cx="893857" cy="1039490"/>
              </a:xfrm>
              <a:custGeom>
                <a:avLst/>
                <a:gdLst/>
                <a:ahLst/>
                <a:cxnLst/>
                <a:rect l="l" t="t" r="r" b="b"/>
                <a:pathLst>
                  <a:path w="6450" h="9938" extrusionOk="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9"/>
              <p:cNvSpPr/>
              <p:nvPr/>
            </p:nvSpPr>
            <p:spPr>
              <a:xfrm>
                <a:off x="8446962" y="5005282"/>
                <a:ext cx="695268" cy="59516"/>
              </a:xfrm>
              <a:custGeom>
                <a:avLst/>
                <a:gdLst/>
                <a:ahLst/>
                <a:cxnLst/>
                <a:rect l="l" t="t" r="r" b="b"/>
                <a:pathLst>
                  <a:path w="5017" h="569" extrusionOk="0">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9"/>
              <p:cNvSpPr/>
              <p:nvPr/>
            </p:nvSpPr>
            <p:spPr>
              <a:xfrm>
                <a:off x="8459295" y="4885935"/>
                <a:ext cx="682935" cy="59098"/>
              </a:xfrm>
              <a:custGeom>
                <a:avLst/>
                <a:gdLst/>
                <a:ahLst/>
                <a:cxnLst/>
                <a:rect l="l" t="t" r="r" b="b"/>
                <a:pathLst>
                  <a:path w="4928" h="565" extrusionOk="0">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9"/>
              <p:cNvSpPr/>
              <p:nvPr/>
            </p:nvSpPr>
            <p:spPr>
              <a:xfrm>
                <a:off x="8593443" y="4766169"/>
                <a:ext cx="548787" cy="59516"/>
              </a:xfrm>
              <a:custGeom>
                <a:avLst/>
                <a:gdLst/>
                <a:ahLst/>
                <a:cxnLst/>
                <a:rect l="l" t="t" r="r" b="b"/>
                <a:pathLst>
                  <a:path w="3960" h="569" extrusionOk="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9"/>
              <p:cNvSpPr/>
              <p:nvPr/>
            </p:nvSpPr>
            <p:spPr>
              <a:xfrm>
                <a:off x="8437815" y="5136657"/>
                <a:ext cx="704415" cy="59098"/>
              </a:xfrm>
              <a:custGeom>
                <a:avLst/>
                <a:gdLst/>
                <a:ahLst/>
                <a:cxnLst/>
                <a:rect l="l" t="t" r="r" b="b"/>
                <a:pathLst>
                  <a:path w="5083" h="565" extrusionOk="0">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9"/>
              <p:cNvSpPr/>
              <p:nvPr/>
            </p:nvSpPr>
            <p:spPr>
              <a:xfrm>
                <a:off x="5442913" y="4570361"/>
                <a:ext cx="524119" cy="395588"/>
              </a:xfrm>
              <a:custGeom>
                <a:avLst/>
                <a:gdLst/>
                <a:ahLst/>
                <a:cxnLst/>
                <a:rect l="l" t="t" r="r" b="b"/>
                <a:pathLst>
                  <a:path w="3782" h="3782" extrusionOk="0">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9"/>
              <p:cNvSpPr/>
              <p:nvPr/>
            </p:nvSpPr>
            <p:spPr>
              <a:xfrm>
                <a:off x="3391617" y="4577265"/>
                <a:ext cx="524119" cy="395588"/>
              </a:xfrm>
              <a:custGeom>
                <a:avLst/>
                <a:gdLst/>
                <a:ahLst/>
                <a:cxnLst/>
                <a:rect l="l" t="t" r="r" b="b"/>
                <a:pathLst>
                  <a:path w="3782" h="3782" extrusionOk="0">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9"/>
              <p:cNvSpPr/>
              <p:nvPr/>
            </p:nvSpPr>
            <p:spPr>
              <a:xfrm>
                <a:off x="5271902" y="4226755"/>
                <a:ext cx="449284" cy="339000"/>
              </a:xfrm>
              <a:custGeom>
                <a:avLst/>
                <a:gdLst/>
                <a:ahLst/>
                <a:cxnLst/>
                <a:rect l="l" t="t" r="r" b="b"/>
                <a:pathLst>
                  <a:path w="3242" h="3241" extrusionOk="0">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p:nvPr/>
            </p:nvSpPr>
            <p:spPr>
              <a:xfrm>
                <a:off x="5326088" y="4265561"/>
                <a:ext cx="348258" cy="254695"/>
              </a:xfrm>
              <a:custGeom>
                <a:avLst/>
                <a:gdLst/>
                <a:ahLst/>
                <a:cxnLst/>
                <a:rect l="l" t="t" r="r" b="b"/>
                <a:pathLst>
                  <a:path w="2513" h="2435" extrusionOk="0">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9"/>
              <p:cNvSpPr/>
              <p:nvPr/>
            </p:nvSpPr>
            <p:spPr>
              <a:xfrm>
                <a:off x="5445961" y="4346939"/>
                <a:ext cx="101027" cy="76356"/>
              </a:xfrm>
              <a:custGeom>
                <a:avLst/>
                <a:gdLst/>
                <a:ahLst/>
                <a:cxnLst/>
                <a:rect l="l" t="t" r="r" b="b"/>
                <a:pathLst>
                  <a:path w="729" h="730" extrusionOk="0">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9"/>
              <p:cNvSpPr/>
              <p:nvPr/>
            </p:nvSpPr>
            <p:spPr>
              <a:xfrm>
                <a:off x="5482963" y="4274557"/>
                <a:ext cx="29657" cy="110560"/>
              </a:xfrm>
              <a:custGeom>
                <a:avLst/>
                <a:gdLst/>
                <a:ahLst/>
                <a:cxnLst/>
                <a:rect l="l" t="t" r="r" b="b"/>
                <a:pathLst>
                  <a:path w="214" h="1057" extrusionOk="0">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9"/>
              <p:cNvSpPr/>
              <p:nvPr/>
            </p:nvSpPr>
            <p:spPr>
              <a:xfrm>
                <a:off x="3579812" y="4212739"/>
                <a:ext cx="479357" cy="362221"/>
              </a:xfrm>
              <a:custGeom>
                <a:avLst/>
                <a:gdLst/>
                <a:ahLst/>
                <a:cxnLst/>
                <a:rect l="l" t="t" r="r" b="b"/>
                <a:pathLst>
                  <a:path w="3459" h="3463" extrusionOk="0">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9"/>
              <p:cNvSpPr/>
              <p:nvPr/>
            </p:nvSpPr>
            <p:spPr>
              <a:xfrm>
                <a:off x="3646193" y="4262319"/>
                <a:ext cx="348396" cy="254590"/>
              </a:xfrm>
              <a:custGeom>
                <a:avLst/>
                <a:gdLst/>
                <a:ahLst/>
                <a:cxnLst/>
                <a:rect l="l" t="t" r="r" b="b"/>
                <a:pathLst>
                  <a:path w="2514" h="2434" extrusionOk="0">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9"/>
              <p:cNvSpPr/>
              <p:nvPr/>
            </p:nvSpPr>
            <p:spPr>
              <a:xfrm>
                <a:off x="3766205" y="4343696"/>
                <a:ext cx="101027" cy="75729"/>
              </a:xfrm>
              <a:custGeom>
                <a:avLst/>
                <a:gdLst/>
                <a:ahLst/>
                <a:cxnLst/>
                <a:rect l="l" t="t" r="r" b="b"/>
                <a:pathLst>
                  <a:path w="729" h="724" extrusionOk="0">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9"/>
              <p:cNvSpPr/>
              <p:nvPr/>
            </p:nvSpPr>
            <p:spPr>
              <a:xfrm>
                <a:off x="3803206" y="4271314"/>
                <a:ext cx="30211" cy="110560"/>
              </a:xfrm>
              <a:custGeom>
                <a:avLst/>
                <a:gdLst/>
                <a:ahLst/>
                <a:cxnLst/>
                <a:rect l="l" t="t" r="r" b="b"/>
                <a:pathLst>
                  <a:path w="218" h="1057" extrusionOk="0">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9"/>
              <p:cNvSpPr/>
              <p:nvPr/>
            </p:nvSpPr>
            <p:spPr>
              <a:xfrm>
                <a:off x="539856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9"/>
              <p:cNvSpPr/>
              <p:nvPr/>
            </p:nvSpPr>
            <p:spPr>
              <a:xfrm>
                <a:off x="539856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p59"/>
              <p:cNvGrpSpPr/>
              <p:nvPr/>
            </p:nvGrpSpPr>
            <p:grpSpPr>
              <a:xfrm>
                <a:off x="311626" y="3246656"/>
                <a:ext cx="2659372" cy="2357382"/>
                <a:chOff x="353753" y="2790099"/>
                <a:chExt cx="3269854" cy="2898539"/>
              </a:xfrm>
            </p:grpSpPr>
            <p:sp>
              <p:nvSpPr>
                <p:cNvPr id="131" name="Google Shape;131;p59"/>
                <p:cNvSpPr/>
                <p:nvPr/>
              </p:nvSpPr>
              <p:spPr>
                <a:xfrm>
                  <a:off x="353753" y="2790099"/>
                  <a:ext cx="3269854" cy="2898539"/>
                </a:xfrm>
                <a:custGeom>
                  <a:avLst/>
                  <a:gdLst/>
                  <a:ahLst/>
                  <a:cxnLst/>
                  <a:rect l="l" t="t" r="r" b="b"/>
                  <a:pathLst>
                    <a:path w="23595" h="20916" extrusionOk="0">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9"/>
                <p:cNvSpPr/>
                <p:nvPr/>
              </p:nvSpPr>
              <p:spPr>
                <a:xfrm>
                  <a:off x="759660" y="3615075"/>
                  <a:ext cx="2424778" cy="1240845"/>
                </a:xfrm>
                <a:custGeom>
                  <a:avLst/>
                  <a:gdLst/>
                  <a:ahLst/>
                  <a:cxnLst/>
                  <a:rect l="l" t="t" r="r" b="b"/>
                  <a:pathLst>
                    <a:path w="17497" h="8954" extrusionOk="0">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59"/>
              <p:cNvSpPr/>
              <p:nvPr/>
            </p:nvSpPr>
            <p:spPr>
              <a:xfrm>
                <a:off x="326801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9"/>
              <p:cNvSpPr/>
              <p:nvPr/>
            </p:nvSpPr>
            <p:spPr>
              <a:xfrm>
                <a:off x="326801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5" name="Google Shape;135;p59"/>
          <p:cNvSpPr/>
          <p:nvPr/>
        </p:nvSpPr>
        <p:spPr>
          <a:xfrm rot="-2046914">
            <a:off x="-7837653" y="-4105986"/>
            <a:ext cx="10349659" cy="8211979"/>
          </a:xfrm>
          <a:prstGeom prst="ellipse">
            <a:avLst/>
          </a:prstGeom>
          <a:solidFill>
            <a:srgbClr val="33657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ABBF"/>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1pPr>
            <a:lvl2pPr marR="0" lvl="1"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2pPr>
            <a:lvl3pPr marR="0" lvl="2"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3pPr>
            <a:lvl4pPr marR="0" lvl="3"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4pPr>
            <a:lvl5pPr marR="0" lvl="4"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5pPr>
            <a:lvl6pPr marR="0" lvl="5"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6pPr>
            <a:lvl7pPr marR="0" lvl="6"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7pPr>
            <a:lvl8pPr marR="0" lvl="7"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8pPr>
            <a:lvl9pPr marR="0" lvl="8"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9pPr>
          </a:lstStyle>
          <a:p>
            <a:endParaRPr/>
          </a:p>
        </p:txBody>
      </p:sp>
      <p:sp>
        <p:nvSpPr>
          <p:cNvPr id="7" name="Google Shape;7;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1"/>
              </a:buClr>
              <a:buSzPts val="1400"/>
              <a:buFont typeface="Ubuntu"/>
              <a:buChar char="●"/>
              <a:defRPr sz="1400" b="0" i="0" u="none" strike="noStrike" cap="none">
                <a:solidFill>
                  <a:schemeClr val="dk2"/>
                </a:solidFill>
                <a:latin typeface="Ubuntu"/>
                <a:ea typeface="Ubuntu"/>
                <a:cs typeface="Ubuntu"/>
                <a:sym typeface="Ubuntu"/>
              </a:defRPr>
            </a:lvl1pPr>
            <a:lvl2pPr marL="914400" marR="0" lvl="1"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2pPr>
            <a:lvl3pPr marL="1371600" marR="0" lvl="2"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3pPr>
            <a:lvl4pPr marL="1828800" marR="0" lvl="3"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4pPr>
            <a:lvl5pPr marL="2286000" marR="0" lvl="4"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5pPr>
            <a:lvl6pPr marL="2743200" marR="0" lvl="5"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6pPr>
            <a:lvl7pPr marL="3200400" marR="0" lvl="6"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7pPr>
            <a:lvl8pPr marL="3657600" marR="0" lvl="7"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8pPr>
            <a:lvl9pPr marL="4114800" marR="0" lvl="8" indent="-317500" algn="l" rtl="0">
              <a:lnSpc>
                <a:spcPct val="115000"/>
              </a:lnSpc>
              <a:spcBef>
                <a:spcPts val="1600"/>
              </a:spcBef>
              <a:spcAft>
                <a:spcPts val="1600"/>
              </a:spcAft>
              <a:buClr>
                <a:schemeClr val="dk2"/>
              </a:buClr>
              <a:buSzPts val="1400"/>
              <a:buFont typeface="Ubuntu"/>
              <a:buChar char="■"/>
              <a:defRPr sz="1400" b="0" i="0" u="none" strike="noStrike" cap="none">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gif"/><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gi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17.gif"/><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3" Type="http://schemas.openxmlformats.org/officeDocument/2006/relationships/hyperlink" Target="https://www.oryarok.org.il/electric-bik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cbs.gov.il/he/mediarelease/pages/2022/%D7%AA%D7%90%D7%95%D7%A0%D7%95%D7%AA-%D7%93%D7%A8%D7%9B%D7%99%D7%9D-%D7%A2%D7%9D-%D7%A0%D7%A4%D7%92%D7%A2%D7%99%D7%9D-%D7%A1%D7%99%D7%9B%D7%95%D7%9D-%D7%A9%D7%A0%D7%AA-2021.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_1xCDkvz64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5" name="Google Shape;23;p2">
            <a:extLst>
              <a:ext uri="{FF2B5EF4-FFF2-40B4-BE49-F238E27FC236}">
                <a16:creationId xmlns:a16="http://schemas.microsoft.com/office/drawing/2014/main" id="{A1405793-1AFB-7BD1-855B-3BC5BF58912D}"/>
              </a:ext>
            </a:extLst>
          </p:cNvPr>
          <p:cNvGrpSpPr/>
          <p:nvPr/>
        </p:nvGrpSpPr>
        <p:grpSpPr>
          <a:xfrm rot="6153889" flipH="1">
            <a:off x="1486661" y="3531776"/>
            <a:ext cx="2628974" cy="988905"/>
            <a:chOff x="7416021" y="4042080"/>
            <a:chExt cx="2739528" cy="1571657"/>
          </a:xfrm>
        </p:grpSpPr>
        <p:sp>
          <p:nvSpPr>
            <p:cNvPr id="6" name="Google Shape;24;p2">
              <a:extLst>
                <a:ext uri="{FF2B5EF4-FFF2-40B4-BE49-F238E27FC236}">
                  <a16:creationId xmlns:a16="http://schemas.microsoft.com/office/drawing/2014/main" id="{9B5DF79F-A48C-E80B-0ED7-F9C32FF5AD98}"/>
                </a:ext>
              </a:extLst>
            </p:cNvPr>
            <p:cNvSpPr/>
            <p:nvPr/>
          </p:nvSpPr>
          <p:spPr>
            <a:xfrm rot="19800458">
              <a:off x="7416021" y="5248030"/>
              <a:ext cx="1386919"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p2">
              <a:extLst>
                <a:ext uri="{FF2B5EF4-FFF2-40B4-BE49-F238E27FC236}">
                  <a16:creationId xmlns:a16="http://schemas.microsoft.com/office/drawing/2014/main" id="{F2ABE1AE-DBD7-A833-9269-8251D7A60080}"/>
                </a:ext>
              </a:extLst>
            </p:cNvPr>
            <p:cNvSpPr/>
            <p:nvPr/>
          </p:nvSpPr>
          <p:spPr>
            <a:xfrm rot="-1799716">
              <a:off x="8810156" y="4042080"/>
              <a:ext cx="1345393"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3"/>
          <p:cNvSpPr txBox="1">
            <a:spLocks noGrp="1"/>
          </p:cNvSpPr>
          <p:nvPr>
            <p:ph type="ctrTitle"/>
          </p:nvPr>
        </p:nvSpPr>
        <p:spPr>
          <a:xfrm>
            <a:off x="4302172" y="817950"/>
            <a:ext cx="3077178"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800" b="1" dirty="0">
                <a:latin typeface="Calibri"/>
                <a:ea typeface="Calibri"/>
                <a:cs typeface="Calibri"/>
                <a:sym typeface="Calibri"/>
              </a:rPr>
              <a:t>VioTrack</a:t>
            </a:r>
            <a:endParaRPr sz="4800" b="1" dirty="0">
              <a:latin typeface="Calibri"/>
              <a:ea typeface="Calibri"/>
              <a:cs typeface="Calibri"/>
              <a:sym typeface="Calibri"/>
            </a:endParaRPr>
          </a:p>
          <a:p>
            <a:pPr marL="0" lvl="0" indent="0" algn="l" rtl="0">
              <a:lnSpc>
                <a:spcPct val="100000"/>
              </a:lnSpc>
              <a:spcBef>
                <a:spcPts val="0"/>
              </a:spcBef>
              <a:spcAft>
                <a:spcPts val="0"/>
              </a:spcAft>
              <a:buSzPts val="5200"/>
              <a:buNone/>
            </a:pPr>
            <a:endParaRPr sz="700" b="1" dirty="0">
              <a:latin typeface="Calibri"/>
              <a:ea typeface="Calibri"/>
              <a:cs typeface="Calibri"/>
              <a:sym typeface="Calibri"/>
            </a:endParaRPr>
          </a:p>
          <a:p>
            <a:pPr marL="0" lvl="0" indent="0" algn="l" rtl="0">
              <a:lnSpc>
                <a:spcPct val="100000"/>
              </a:lnSpc>
              <a:spcBef>
                <a:spcPts val="0"/>
              </a:spcBef>
              <a:spcAft>
                <a:spcPts val="0"/>
              </a:spcAft>
              <a:buSzPts val="5200"/>
              <a:buNone/>
            </a:pPr>
            <a:r>
              <a:rPr lang="en" sz="2100" b="1" dirty="0">
                <a:latin typeface="Calibri"/>
                <a:ea typeface="Calibri"/>
                <a:cs typeface="Calibri"/>
                <a:sym typeface="Calibri"/>
              </a:rPr>
              <a:t>Tracking and Catching electric scooter violations</a:t>
            </a:r>
            <a:endParaRPr sz="4900" b="1" dirty="0">
              <a:latin typeface="Calibri"/>
              <a:ea typeface="Calibri"/>
              <a:cs typeface="Calibri"/>
              <a:sym typeface="Calibri"/>
            </a:endParaRPr>
          </a:p>
        </p:txBody>
      </p:sp>
      <p:sp>
        <p:nvSpPr>
          <p:cNvPr id="229" name="Google Shape;229;p3"/>
          <p:cNvSpPr txBox="1"/>
          <p:nvPr/>
        </p:nvSpPr>
        <p:spPr>
          <a:xfrm>
            <a:off x="4841829" y="2870550"/>
            <a:ext cx="2537521" cy="52322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en" sz="1400" b="0" i="0" u="none" strike="noStrike" cap="none" dirty="0">
                <a:solidFill>
                  <a:schemeClr val="lt1"/>
                </a:solidFill>
                <a:latin typeface="Calibri"/>
                <a:ea typeface="Calibri"/>
                <a:cs typeface="Calibri"/>
                <a:sym typeface="Calibri"/>
              </a:rPr>
              <a:t>מתן מזרחי </a:t>
            </a:r>
            <a:r>
              <a:rPr lang="en" dirty="0">
                <a:solidFill>
                  <a:schemeClr val="lt1"/>
                </a:solidFill>
                <a:latin typeface="Calibri"/>
                <a:ea typeface="Calibri"/>
                <a:cs typeface="Calibri"/>
                <a:sym typeface="Calibri"/>
              </a:rPr>
              <a:t>203168026</a:t>
            </a:r>
            <a:endParaRPr dirty="0"/>
          </a:p>
          <a:p>
            <a:pPr marL="0" marR="0" lvl="0" indent="0" algn="r" rtl="1">
              <a:lnSpc>
                <a:spcPct val="100000"/>
              </a:lnSpc>
              <a:spcBef>
                <a:spcPts val="0"/>
              </a:spcBef>
              <a:spcAft>
                <a:spcPts val="0"/>
              </a:spcAft>
              <a:buNone/>
            </a:pPr>
            <a:r>
              <a:rPr lang="en" sz="1400" b="0" i="0" u="none" strike="noStrike" cap="none" dirty="0">
                <a:solidFill>
                  <a:schemeClr val="lt1"/>
                </a:solidFill>
                <a:latin typeface="Calibri"/>
                <a:ea typeface="Calibri"/>
                <a:cs typeface="Calibri"/>
                <a:sym typeface="Calibri"/>
              </a:rPr>
              <a:t>גוני לירז 208494138 </a:t>
            </a:r>
            <a:endParaRPr dirty="0"/>
          </a:p>
        </p:txBody>
      </p:sp>
      <p:pic>
        <p:nvPicPr>
          <p:cNvPr id="230" name="Google Shape;230;p3"/>
          <p:cNvPicPr preferRelativeResize="0"/>
          <p:nvPr/>
        </p:nvPicPr>
        <p:blipFill rotWithShape="1">
          <a:blip r:embed="rId3">
            <a:alphaModFix/>
          </a:blip>
          <a:srcRect/>
          <a:stretch/>
        </p:blipFill>
        <p:spPr>
          <a:xfrm rot="2449459" flipH="1">
            <a:off x="730269" y="1346232"/>
            <a:ext cx="3949399" cy="3293269"/>
          </a:xfrm>
          <a:prstGeom prst="rect">
            <a:avLst/>
          </a:prstGeom>
          <a:noFill/>
          <a:ln>
            <a:noFill/>
          </a:ln>
        </p:spPr>
      </p:pic>
      <p:grpSp>
        <p:nvGrpSpPr>
          <p:cNvPr id="2" name="Google Shape;23;p2">
            <a:extLst>
              <a:ext uri="{FF2B5EF4-FFF2-40B4-BE49-F238E27FC236}">
                <a16:creationId xmlns:a16="http://schemas.microsoft.com/office/drawing/2014/main" id="{FD96F76B-A91C-156A-B6F9-E0DF68D86C4B}"/>
              </a:ext>
            </a:extLst>
          </p:cNvPr>
          <p:cNvGrpSpPr/>
          <p:nvPr/>
        </p:nvGrpSpPr>
        <p:grpSpPr>
          <a:xfrm rot="6153889" flipH="1">
            <a:off x="-915880" y="1702977"/>
            <a:ext cx="2628974" cy="988905"/>
            <a:chOff x="7416021" y="4042080"/>
            <a:chExt cx="2739528" cy="1571657"/>
          </a:xfrm>
        </p:grpSpPr>
        <p:sp>
          <p:nvSpPr>
            <p:cNvPr id="3" name="Google Shape;24;p2">
              <a:extLst>
                <a:ext uri="{FF2B5EF4-FFF2-40B4-BE49-F238E27FC236}">
                  <a16:creationId xmlns:a16="http://schemas.microsoft.com/office/drawing/2014/main" id="{DB51264F-E946-554F-68A4-42A053211C38}"/>
                </a:ext>
              </a:extLst>
            </p:cNvPr>
            <p:cNvSpPr/>
            <p:nvPr/>
          </p:nvSpPr>
          <p:spPr>
            <a:xfrm rot="19800458">
              <a:off x="7416021" y="5248030"/>
              <a:ext cx="1386919"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p2">
              <a:extLst>
                <a:ext uri="{FF2B5EF4-FFF2-40B4-BE49-F238E27FC236}">
                  <a16:creationId xmlns:a16="http://schemas.microsoft.com/office/drawing/2014/main" id="{8917B0C8-B87F-FEB0-045B-BD38C59242CB}"/>
                </a:ext>
              </a:extLst>
            </p:cNvPr>
            <p:cNvSpPr/>
            <p:nvPr/>
          </p:nvSpPr>
          <p:spPr>
            <a:xfrm rot="-1799716">
              <a:off x="8810156" y="4042080"/>
              <a:ext cx="1345393"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2"/>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הפיתרון</a:t>
            </a:r>
            <a:endParaRPr sz="2800" b="1">
              <a:latin typeface="Calibri"/>
              <a:ea typeface="Calibri"/>
              <a:cs typeface="Calibri"/>
              <a:sym typeface="Calibri"/>
            </a:endParaRPr>
          </a:p>
        </p:txBody>
      </p:sp>
      <p:sp>
        <p:nvSpPr>
          <p:cNvPr id="374" name="Google Shape;374;p12"/>
          <p:cNvSpPr txBox="1">
            <a:spLocks noGrp="1"/>
          </p:cNvSpPr>
          <p:nvPr>
            <p:ph type="body" idx="1"/>
          </p:nvPr>
        </p:nvSpPr>
        <p:spPr>
          <a:xfrm>
            <a:off x="3818965" y="1152475"/>
            <a:ext cx="4611710" cy="2897700"/>
          </a:xfrm>
          <a:prstGeom prst="rect">
            <a:avLst/>
          </a:prstGeom>
          <a:noFill/>
          <a:ln>
            <a:noFill/>
          </a:ln>
        </p:spPr>
        <p:txBody>
          <a:bodyPr spcFirstLastPara="1" wrap="square" lIns="91425" tIns="91425" rIns="91425" bIns="91425" anchor="t" anchorCtr="0">
            <a:noAutofit/>
          </a:bodyPr>
          <a:lstStyle/>
          <a:p>
            <a:pPr marL="177800" lvl="0" indent="0" algn="r" rtl="1">
              <a:lnSpc>
                <a:spcPct val="90000"/>
              </a:lnSpc>
              <a:spcBef>
                <a:spcPts val="0"/>
              </a:spcBef>
              <a:spcAft>
                <a:spcPts val="0"/>
              </a:spcAft>
              <a:buClr>
                <a:schemeClr val="dk1"/>
              </a:buClr>
              <a:buSzPts val="2800"/>
              <a:buNone/>
            </a:pPr>
            <a:r>
              <a:rPr lang="en" sz="1800" dirty="0">
                <a:latin typeface="Calibri"/>
                <a:ea typeface="Calibri"/>
                <a:cs typeface="Calibri"/>
                <a:sym typeface="Calibri"/>
              </a:rPr>
              <a:t>אנו מציעים מערכת מצלמות וחיישנים הממוקמים על רמזורי התנועה בצמתים מרכזיות.</a:t>
            </a:r>
            <a:endParaRPr sz="1600" dirty="0"/>
          </a:p>
          <a:p>
            <a:pPr marL="177800" lvl="0" indent="0" algn="r" rtl="1">
              <a:lnSpc>
                <a:spcPct val="90000"/>
              </a:lnSpc>
              <a:spcBef>
                <a:spcPts val="0"/>
              </a:spcBef>
              <a:spcAft>
                <a:spcPts val="0"/>
              </a:spcAft>
              <a:buClr>
                <a:schemeClr val="dk1"/>
              </a:buClr>
              <a:buSzPts val="2800"/>
              <a:buNone/>
            </a:pPr>
            <a:r>
              <a:rPr lang="en" sz="1800" dirty="0">
                <a:latin typeface="Calibri"/>
                <a:ea typeface="Calibri"/>
                <a:cs typeface="Calibri"/>
                <a:sym typeface="Calibri"/>
              </a:rPr>
              <a:t>המערכת תקליט תנועות קורקינטים חשמליים</a:t>
            </a:r>
            <a:r>
              <a:rPr lang="he-IL" sz="1800" dirty="0">
                <a:latin typeface="Calibri"/>
                <a:ea typeface="Calibri"/>
                <a:cs typeface="Calibri"/>
                <a:sym typeface="Calibri"/>
              </a:rPr>
              <a:t>, </a:t>
            </a:r>
            <a:r>
              <a:rPr lang="en" sz="1800" dirty="0">
                <a:latin typeface="Calibri"/>
                <a:ea typeface="Calibri"/>
                <a:cs typeface="Calibri"/>
                <a:sym typeface="Calibri"/>
              </a:rPr>
              <a:t>ועל ידי אלגוריתם ראייה ממוחשבת תנתח את התמונות על מנת לזהות עבירות תנועה כגון חצית צומת ברמזור אדום</a:t>
            </a:r>
            <a:r>
              <a:rPr lang="he-IL" sz="1800" dirty="0">
                <a:latin typeface="Calibri"/>
                <a:ea typeface="Calibri"/>
                <a:cs typeface="Calibri"/>
                <a:sym typeface="Calibri"/>
              </a:rPr>
              <a:t>, </a:t>
            </a:r>
            <a:r>
              <a:rPr lang="en" sz="1800" dirty="0">
                <a:latin typeface="Calibri"/>
                <a:ea typeface="Calibri"/>
                <a:cs typeface="Calibri"/>
                <a:sym typeface="Calibri"/>
              </a:rPr>
              <a:t>רכיבה על מדרכה</a:t>
            </a:r>
            <a:r>
              <a:rPr lang="he-IL" sz="1800" dirty="0">
                <a:latin typeface="Calibri"/>
                <a:ea typeface="Calibri"/>
                <a:cs typeface="Calibri"/>
                <a:sym typeface="Calibri"/>
              </a:rPr>
              <a:t>, </a:t>
            </a:r>
            <a:r>
              <a:rPr lang="en" sz="1800" dirty="0">
                <a:latin typeface="Calibri"/>
                <a:ea typeface="Calibri"/>
                <a:cs typeface="Calibri"/>
                <a:sym typeface="Calibri"/>
              </a:rPr>
              <a:t>אי ציות לתמרורים וכו</a:t>
            </a:r>
            <a:r>
              <a:rPr lang="he-IL" sz="1800" dirty="0">
                <a:latin typeface="Calibri"/>
                <a:ea typeface="Calibri"/>
                <a:cs typeface="Calibri"/>
                <a:sym typeface="Calibri"/>
              </a:rPr>
              <a:t>'.</a:t>
            </a:r>
            <a:endParaRPr sz="1800" dirty="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r>
              <a:rPr lang="en" sz="1800" dirty="0">
                <a:latin typeface="Calibri"/>
                <a:ea typeface="Calibri"/>
                <a:cs typeface="Calibri"/>
                <a:sym typeface="Calibri"/>
              </a:rPr>
              <a:t>המערכת תשדר את כל המידע הרלוונטי אודות העבירה למערכת שליטה אליה המשטרה מחוברת.</a:t>
            </a:r>
            <a:endParaRPr sz="1800" dirty="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endParaRPr sz="1800" dirty="0">
              <a:latin typeface="Calibri"/>
              <a:ea typeface="Calibri"/>
              <a:cs typeface="Calibri"/>
              <a:sym typeface="Calibri"/>
            </a:endParaRPr>
          </a:p>
        </p:txBody>
      </p:sp>
      <p:pic>
        <p:nvPicPr>
          <p:cNvPr id="375" name="Google Shape;375;p12"/>
          <p:cNvPicPr preferRelativeResize="0"/>
          <p:nvPr/>
        </p:nvPicPr>
        <p:blipFill>
          <a:blip r:embed="rId3">
            <a:alphaModFix/>
          </a:blip>
          <a:stretch>
            <a:fillRect/>
          </a:stretch>
        </p:blipFill>
        <p:spPr>
          <a:xfrm>
            <a:off x="676526" y="1316925"/>
            <a:ext cx="2509626" cy="2509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cb766f12f0_0_9"/>
          <p:cNvSpPr txBox="1">
            <a:spLocks noGrp="1"/>
          </p:cNvSpPr>
          <p:nvPr>
            <p:ph type="title"/>
          </p:nvPr>
        </p:nvSpPr>
        <p:spPr>
          <a:xfrm>
            <a:off x="834175" y="271302"/>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איך זה עובד</a:t>
            </a:r>
            <a:endParaRPr sz="2800" b="1">
              <a:latin typeface="Calibri"/>
              <a:ea typeface="Calibri"/>
              <a:cs typeface="Calibri"/>
              <a:sym typeface="Calibri"/>
            </a:endParaRPr>
          </a:p>
        </p:txBody>
      </p:sp>
      <p:pic>
        <p:nvPicPr>
          <p:cNvPr id="381" name="Google Shape;381;g1cb766f12f0_0_9"/>
          <p:cNvPicPr preferRelativeResize="0"/>
          <p:nvPr/>
        </p:nvPicPr>
        <p:blipFill>
          <a:blip r:embed="rId3">
            <a:alphaModFix/>
          </a:blip>
          <a:stretch>
            <a:fillRect/>
          </a:stretch>
        </p:blipFill>
        <p:spPr>
          <a:xfrm>
            <a:off x="267525" y="961875"/>
            <a:ext cx="6667500" cy="3924300"/>
          </a:xfrm>
          <a:prstGeom prst="rect">
            <a:avLst/>
          </a:prstGeom>
          <a:noFill/>
          <a:ln>
            <a:noFill/>
          </a:ln>
        </p:spPr>
      </p:pic>
      <p:pic>
        <p:nvPicPr>
          <p:cNvPr id="382" name="Google Shape;382;g1cb766f12f0_0_9"/>
          <p:cNvPicPr preferRelativeResize="0"/>
          <p:nvPr/>
        </p:nvPicPr>
        <p:blipFill>
          <a:blip r:embed="rId4">
            <a:alphaModFix/>
          </a:blip>
          <a:stretch>
            <a:fillRect/>
          </a:stretch>
        </p:blipFill>
        <p:spPr>
          <a:xfrm>
            <a:off x="2839647" y="2839500"/>
            <a:ext cx="287050" cy="996675"/>
          </a:xfrm>
          <a:prstGeom prst="rect">
            <a:avLst/>
          </a:prstGeom>
          <a:noFill/>
          <a:ln>
            <a:noFill/>
          </a:ln>
        </p:spPr>
      </p:pic>
      <p:pic>
        <p:nvPicPr>
          <p:cNvPr id="383" name="Google Shape;383;g1cb766f12f0_0_9"/>
          <p:cNvPicPr preferRelativeResize="0"/>
          <p:nvPr/>
        </p:nvPicPr>
        <p:blipFill>
          <a:blip r:embed="rId4">
            <a:alphaModFix/>
          </a:blip>
          <a:stretch>
            <a:fillRect/>
          </a:stretch>
        </p:blipFill>
        <p:spPr>
          <a:xfrm>
            <a:off x="1729972" y="1124838"/>
            <a:ext cx="287050" cy="996675"/>
          </a:xfrm>
          <a:prstGeom prst="rect">
            <a:avLst/>
          </a:prstGeom>
          <a:noFill/>
          <a:ln>
            <a:noFill/>
          </a:ln>
        </p:spPr>
      </p:pic>
      <p:pic>
        <p:nvPicPr>
          <p:cNvPr id="384" name="Google Shape;384;g1cb766f12f0_0_9"/>
          <p:cNvPicPr preferRelativeResize="0"/>
          <p:nvPr/>
        </p:nvPicPr>
        <p:blipFill>
          <a:blip r:embed="rId5">
            <a:alphaModFix/>
          </a:blip>
          <a:stretch>
            <a:fillRect/>
          </a:stretch>
        </p:blipFill>
        <p:spPr>
          <a:xfrm>
            <a:off x="1781338" y="961887"/>
            <a:ext cx="184316" cy="162950"/>
          </a:xfrm>
          <a:prstGeom prst="rect">
            <a:avLst/>
          </a:prstGeom>
          <a:noFill/>
          <a:ln>
            <a:noFill/>
          </a:ln>
        </p:spPr>
      </p:pic>
      <p:sp>
        <p:nvSpPr>
          <p:cNvPr id="385" name="Google Shape;385;g1cb766f12f0_0_9"/>
          <p:cNvSpPr/>
          <p:nvPr/>
        </p:nvSpPr>
        <p:spPr>
          <a:xfrm>
            <a:off x="2891075" y="2676604"/>
            <a:ext cx="184200" cy="162900"/>
          </a:xfrm>
          <a:prstGeom prst="ellipse">
            <a:avLst/>
          </a:prstGeom>
          <a:solidFill>
            <a:srgbClr val="666666"/>
          </a:solidFill>
          <a:ln w="9525" cap="flat" cmpd="sng">
            <a:solidFill>
              <a:srgbClr val="484A49"/>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g1cb766f12f0_0_9"/>
          <p:cNvPicPr preferRelativeResize="0"/>
          <p:nvPr/>
        </p:nvPicPr>
        <p:blipFill>
          <a:blip r:embed="rId6">
            <a:alphaModFix amt="77000"/>
          </a:blip>
          <a:stretch>
            <a:fillRect/>
          </a:stretch>
        </p:blipFill>
        <p:spPr>
          <a:xfrm rot="-8984043">
            <a:off x="1171929" y="1365119"/>
            <a:ext cx="1893894" cy="1852438"/>
          </a:xfrm>
          <a:prstGeom prst="rect">
            <a:avLst/>
          </a:prstGeom>
          <a:noFill/>
          <a:ln>
            <a:noFill/>
          </a:ln>
        </p:spPr>
      </p:pic>
      <p:pic>
        <p:nvPicPr>
          <p:cNvPr id="387" name="Google Shape;387;g1cb766f12f0_0_9"/>
          <p:cNvPicPr preferRelativeResize="0"/>
          <p:nvPr/>
        </p:nvPicPr>
        <p:blipFill>
          <a:blip r:embed="rId7">
            <a:alphaModFix/>
          </a:blip>
          <a:stretch>
            <a:fillRect/>
          </a:stretch>
        </p:blipFill>
        <p:spPr>
          <a:xfrm>
            <a:off x="2421061" y="4047249"/>
            <a:ext cx="654214" cy="996675"/>
          </a:xfrm>
          <a:prstGeom prst="rect">
            <a:avLst/>
          </a:prstGeom>
          <a:noFill/>
          <a:ln>
            <a:noFill/>
          </a:ln>
        </p:spPr>
      </p:pic>
      <p:pic>
        <p:nvPicPr>
          <p:cNvPr id="388" name="Google Shape;388;g1cb766f12f0_0_9"/>
          <p:cNvPicPr preferRelativeResize="0"/>
          <p:nvPr/>
        </p:nvPicPr>
        <p:blipFill>
          <a:blip r:embed="rId7">
            <a:alphaModFix/>
          </a:blip>
          <a:stretch>
            <a:fillRect/>
          </a:stretch>
        </p:blipFill>
        <p:spPr>
          <a:xfrm rot="-5616164">
            <a:off x="3762886" y="1793010"/>
            <a:ext cx="654215" cy="996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5"/>
          <p:cNvSpPr/>
          <p:nvPr/>
        </p:nvSpPr>
        <p:spPr>
          <a:xfrm>
            <a:off x="4174438" y="1392692"/>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5"/>
          <p:cNvSpPr/>
          <p:nvPr/>
        </p:nvSpPr>
        <p:spPr>
          <a:xfrm>
            <a:off x="4174438" y="2288883"/>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5"/>
          <p:cNvSpPr/>
          <p:nvPr/>
        </p:nvSpPr>
        <p:spPr>
          <a:xfrm>
            <a:off x="4174438" y="3185075"/>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5"/>
          <p:cNvSpPr/>
          <p:nvPr/>
        </p:nvSpPr>
        <p:spPr>
          <a:xfrm>
            <a:off x="4174438" y="496500"/>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p15"/>
          <p:cNvGrpSpPr/>
          <p:nvPr/>
        </p:nvGrpSpPr>
        <p:grpSpPr>
          <a:xfrm>
            <a:off x="289325" y="2201100"/>
            <a:ext cx="2582100" cy="922500"/>
            <a:chOff x="289325" y="3530223"/>
            <a:chExt cx="2582100" cy="922500"/>
          </a:xfrm>
        </p:grpSpPr>
        <p:sp>
          <p:nvSpPr>
            <p:cNvPr id="398" name="Google Shape;398;p15"/>
            <p:cNvSpPr txBox="1"/>
            <p:nvPr/>
          </p:nvSpPr>
          <p:spPr>
            <a:xfrm>
              <a:off x="289325" y="3530223"/>
              <a:ext cx="25821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אלגוריתם ראייה ממוחשבת</a:t>
              </a:r>
              <a:endParaRPr sz="1800" i="0" u="none" strike="noStrike" cap="none" dirty="0">
                <a:solidFill>
                  <a:schemeClr val="accent4"/>
                </a:solidFill>
                <a:latin typeface="Calibri"/>
                <a:ea typeface="Calibri"/>
                <a:cs typeface="Calibri"/>
                <a:sym typeface="Calibri"/>
              </a:endParaRPr>
            </a:p>
          </p:txBody>
        </p:sp>
        <p:sp>
          <p:nvSpPr>
            <p:cNvPr id="399" name="Google Shape;399;p15"/>
            <p:cNvSpPr txBox="1"/>
            <p:nvPr/>
          </p:nvSpPr>
          <p:spPr>
            <a:xfrm>
              <a:off x="334775" y="3933723"/>
              <a:ext cx="2491200" cy="5190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אלגוריתם למציאת עבירות תנועה</a:t>
              </a:r>
              <a:endParaRPr sz="1600" i="0" u="none" strike="noStrike" cap="none" dirty="0">
                <a:solidFill>
                  <a:schemeClr val="lt1"/>
                </a:solidFill>
                <a:latin typeface="Calibri"/>
                <a:ea typeface="Calibri"/>
                <a:cs typeface="Calibri"/>
                <a:sym typeface="Calibri"/>
              </a:endParaRPr>
            </a:p>
          </p:txBody>
        </p:sp>
      </p:grpSp>
      <p:grpSp>
        <p:nvGrpSpPr>
          <p:cNvPr id="400" name="Google Shape;400;p15"/>
          <p:cNvGrpSpPr/>
          <p:nvPr/>
        </p:nvGrpSpPr>
        <p:grpSpPr>
          <a:xfrm>
            <a:off x="6260375" y="3045332"/>
            <a:ext cx="2119700" cy="1427437"/>
            <a:chOff x="6260350" y="3530225"/>
            <a:chExt cx="2119700" cy="1325998"/>
          </a:xfrm>
        </p:grpSpPr>
        <p:sp>
          <p:nvSpPr>
            <p:cNvPr id="401" name="Google Shape;401;p15"/>
            <p:cNvSpPr txBox="1"/>
            <p:nvPr/>
          </p:nvSpPr>
          <p:spPr>
            <a:xfrm>
              <a:off x="6260350" y="3530225"/>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רכיב רשת</a:t>
              </a:r>
              <a:endParaRPr sz="1800" i="0" u="none" strike="noStrike" cap="none" dirty="0">
                <a:solidFill>
                  <a:schemeClr val="accent4"/>
                </a:solidFill>
                <a:latin typeface="Calibri"/>
                <a:ea typeface="Calibri"/>
                <a:cs typeface="Calibri"/>
                <a:sym typeface="Calibri"/>
              </a:endParaRPr>
            </a:p>
          </p:txBody>
        </p:sp>
        <p:sp>
          <p:nvSpPr>
            <p:cNvPr id="402" name="Google Shape;402;p15"/>
            <p:cNvSpPr txBox="1"/>
            <p:nvPr/>
          </p:nvSpPr>
          <p:spPr>
            <a:xfrm>
              <a:off x="6319050" y="3933723"/>
              <a:ext cx="2061000" cy="9225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המערכת תשלח את פרטי העבירה על גבי הרשת למערכת שליטה של המשטרה</a:t>
              </a:r>
              <a:endParaRPr sz="1600" i="0" u="none" strike="noStrike" cap="none" dirty="0">
                <a:solidFill>
                  <a:schemeClr val="lt1"/>
                </a:solidFill>
                <a:latin typeface="Calibri"/>
                <a:ea typeface="Calibri"/>
                <a:cs typeface="Calibri"/>
                <a:sym typeface="Calibri"/>
              </a:endParaRPr>
            </a:p>
          </p:txBody>
        </p:sp>
      </p:grpSp>
      <p:grpSp>
        <p:nvGrpSpPr>
          <p:cNvPr id="403" name="Google Shape;403;p15"/>
          <p:cNvGrpSpPr/>
          <p:nvPr/>
        </p:nvGrpSpPr>
        <p:grpSpPr>
          <a:xfrm>
            <a:off x="6214900" y="1348801"/>
            <a:ext cx="2151900" cy="1186199"/>
            <a:chOff x="6214900" y="1295700"/>
            <a:chExt cx="2151900" cy="1186199"/>
          </a:xfrm>
        </p:grpSpPr>
        <p:sp>
          <p:nvSpPr>
            <p:cNvPr id="404" name="Google Shape;404;p15"/>
            <p:cNvSpPr txBox="1"/>
            <p:nvPr/>
          </p:nvSpPr>
          <p:spPr>
            <a:xfrm>
              <a:off x="6260350" y="1295700"/>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סנסור תאורה</a:t>
              </a:r>
              <a:endParaRPr sz="1800" i="0" u="none" strike="noStrike" cap="none" dirty="0">
                <a:solidFill>
                  <a:schemeClr val="accent4"/>
                </a:solidFill>
                <a:latin typeface="Calibri"/>
                <a:ea typeface="Calibri"/>
                <a:cs typeface="Calibri"/>
                <a:sym typeface="Calibri"/>
              </a:endParaRPr>
            </a:p>
          </p:txBody>
        </p:sp>
        <p:sp>
          <p:nvSpPr>
            <p:cNvPr id="405" name="Google Shape;405;p15"/>
            <p:cNvSpPr txBox="1"/>
            <p:nvPr/>
          </p:nvSpPr>
          <p:spPr>
            <a:xfrm>
              <a:off x="6214900" y="1699199"/>
              <a:ext cx="2151900" cy="7827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במערכת קיים חיישן תאורה המפעיל במידת הצורך את הפלאש למצלמה</a:t>
              </a:r>
              <a:endParaRPr sz="1600" i="0" u="none" strike="noStrike" cap="none" dirty="0">
                <a:solidFill>
                  <a:schemeClr val="lt1"/>
                </a:solidFill>
                <a:latin typeface="Calibri"/>
                <a:ea typeface="Calibri"/>
                <a:cs typeface="Calibri"/>
                <a:sym typeface="Calibri"/>
              </a:endParaRPr>
            </a:p>
          </p:txBody>
        </p:sp>
      </p:grpSp>
      <p:grpSp>
        <p:nvGrpSpPr>
          <p:cNvPr id="406" name="Google Shape;406;p15"/>
          <p:cNvGrpSpPr/>
          <p:nvPr/>
        </p:nvGrpSpPr>
        <p:grpSpPr>
          <a:xfrm>
            <a:off x="719450" y="496500"/>
            <a:ext cx="2151775" cy="1194275"/>
            <a:chOff x="719450" y="1295700"/>
            <a:chExt cx="2151775" cy="1194275"/>
          </a:xfrm>
        </p:grpSpPr>
        <p:sp>
          <p:nvSpPr>
            <p:cNvPr id="407" name="Google Shape;407;p15"/>
            <p:cNvSpPr txBox="1"/>
            <p:nvPr/>
          </p:nvSpPr>
          <p:spPr>
            <a:xfrm>
              <a:off x="810225" y="1295700"/>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מצלמת HD</a:t>
              </a:r>
              <a:endParaRPr sz="1800" i="0" u="none" strike="noStrike" cap="none" dirty="0">
                <a:solidFill>
                  <a:schemeClr val="accent4"/>
                </a:solidFill>
                <a:latin typeface="Calibri"/>
                <a:ea typeface="Calibri"/>
                <a:cs typeface="Calibri"/>
                <a:sym typeface="Calibri"/>
              </a:endParaRPr>
            </a:p>
          </p:txBody>
        </p:sp>
        <p:sp>
          <p:nvSpPr>
            <p:cNvPr id="408" name="Google Shape;408;p15"/>
            <p:cNvSpPr txBox="1"/>
            <p:nvPr/>
          </p:nvSpPr>
          <p:spPr>
            <a:xfrm>
              <a:off x="719450" y="1707275"/>
              <a:ext cx="2061000" cy="7827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המערכת משתמשת במצלמה המיועדת לתוואי רחוב</a:t>
              </a:r>
              <a:endParaRPr sz="1600" i="0" u="none" strike="noStrike" cap="none" dirty="0">
                <a:solidFill>
                  <a:schemeClr val="lt1"/>
                </a:solidFill>
                <a:latin typeface="Calibri"/>
                <a:ea typeface="Calibri"/>
                <a:cs typeface="Calibri"/>
                <a:sym typeface="Calibri"/>
              </a:endParaRPr>
            </a:p>
          </p:txBody>
        </p:sp>
      </p:grpSp>
      <p:cxnSp>
        <p:nvCxnSpPr>
          <p:cNvPr id="409" name="Google Shape;409;p15"/>
          <p:cNvCxnSpPr>
            <a:stCxn id="407" idx="3"/>
            <a:endCxn id="396" idx="2"/>
          </p:cNvCxnSpPr>
          <p:nvPr/>
        </p:nvCxnSpPr>
        <p:spPr>
          <a:xfrm>
            <a:off x="2871225" y="698250"/>
            <a:ext cx="1303200" cy="1896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410" name="Google Shape;410;p15"/>
          <p:cNvCxnSpPr>
            <a:stCxn id="393" idx="6"/>
            <a:endCxn id="404" idx="1"/>
          </p:cNvCxnSpPr>
          <p:nvPr/>
        </p:nvCxnSpPr>
        <p:spPr>
          <a:xfrm rot="10800000" flipH="1">
            <a:off x="4957138" y="1550642"/>
            <a:ext cx="1303200" cy="2334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411" name="Google Shape;411;p15"/>
          <p:cNvCxnSpPr>
            <a:stCxn id="398" idx="3"/>
            <a:endCxn id="394" idx="2"/>
          </p:cNvCxnSpPr>
          <p:nvPr/>
        </p:nvCxnSpPr>
        <p:spPr>
          <a:xfrm>
            <a:off x="2871425" y="2402850"/>
            <a:ext cx="1302900" cy="277500"/>
          </a:xfrm>
          <a:prstGeom prst="bentConnector3">
            <a:avLst>
              <a:gd name="adj1" fmla="val 50004"/>
            </a:avLst>
          </a:prstGeom>
          <a:noFill/>
          <a:ln w="38100" cap="flat" cmpd="sng">
            <a:solidFill>
              <a:schemeClr val="dk2"/>
            </a:solidFill>
            <a:prstDash val="dash"/>
            <a:round/>
            <a:headEnd type="none" w="sm" len="sm"/>
            <a:tailEnd type="none" w="sm" len="sm"/>
          </a:ln>
        </p:spPr>
      </p:cxnSp>
      <p:cxnSp>
        <p:nvCxnSpPr>
          <p:cNvPr id="412" name="Google Shape;412;p15"/>
          <p:cNvCxnSpPr>
            <a:stCxn id="395" idx="6"/>
            <a:endCxn id="401" idx="1"/>
          </p:cNvCxnSpPr>
          <p:nvPr/>
        </p:nvCxnSpPr>
        <p:spPr>
          <a:xfrm rot="10800000" flipH="1">
            <a:off x="4957138" y="3262625"/>
            <a:ext cx="1303200" cy="313800"/>
          </a:xfrm>
          <a:prstGeom prst="bentConnector3">
            <a:avLst>
              <a:gd name="adj1" fmla="val 50001"/>
            </a:avLst>
          </a:prstGeom>
          <a:noFill/>
          <a:ln w="38100" cap="flat" cmpd="sng">
            <a:solidFill>
              <a:schemeClr val="dk2"/>
            </a:solidFill>
            <a:prstDash val="dash"/>
            <a:round/>
            <a:headEnd type="none" w="sm" len="sm"/>
            <a:tailEnd type="none" w="sm" len="sm"/>
          </a:ln>
        </p:spPr>
      </p:cxnSp>
      <p:cxnSp>
        <p:nvCxnSpPr>
          <p:cNvPr id="413" name="Google Shape;413;p15"/>
          <p:cNvCxnSpPr>
            <a:stCxn id="396" idx="4"/>
            <a:endCxn id="393" idx="0"/>
          </p:cNvCxnSpPr>
          <p:nvPr/>
        </p:nvCxnSpPr>
        <p:spPr>
          <a:xfrm>
            <a:off x="4565788" y="1279200"/>
            <a:ext cx="0" cy="113400"/>
          </a:xfrm>
          <a:prstGeom prst="straightConnector1">
            <a:avLst/>
          </a:prstGeom>
          <a:noFill/>
          <a:ln w="38100" cap="flat" cmpd="sng">
            <a:solidFill>
              <a:schemeClr val="dk2"/>
            </a:solidFill>
            <a:prstDash val="solid"/>
            <a:round/>
            <a:headEnd type="none" w="sm" len="sm"/>
            <a:tailEnd type="none" w="sm" len="sm"/>
          </a:ln>
        </p:spPr>
      </p:cxnSp>
      <p:cxnSp>
        <p:nvCxnSpPr>
          <p:cNvPr id="414" name="Google Shape;414;p15"/>
          <p:cNvCxnSpPr>
            <a:stCxn id="393" idx="4"/>
            <a:endCxn id="394" idx="0"/>
          </p:cNvCxnSpPr>
          <p:nvPr/>
        </p:nvCxnSpPr>
        <p:spPr>
          <a:xfrm>
            <a:off x="4565788" y="2175392"/>
            <a:ext cx="0" cy="113400"/>
          </a:xfrm>
          <a:prstGeom prst="straightConnector1">
            <a:avLst/>
          </a:prstGeom>
          <a:noFill/>
          <a:ln w="38100" cap="flat" cmpd="sng">
            <a:solidFill>
              <a:schemeClr val="dk2"/>
            </a:solidFill>
            <a:prstDash val="solid"/>
            <a:round/>
            <a:headEnd type="none" w="sm" len="sm"/>
            <a:tailEnd type="none" w="sm" len="sm"/>
          </a:ln>
        </p:spPr>
      </p:cxnSp>
      <p:cxnSp>
        <p:nvCxnSpPr>
          <p:cNvPr id="415" name="Google Shape;415;p15"/>
          <p:cNvCxnSpPr>
            <a:stCxn id="395" idx="0"/>
            <a:endCxn id="394" idx="4"/>
          </p:cNvCxnSpPr>
          <p:nvPr/>
        </p:nvCxnSpPr>
        <p:spPr>
          <a:xfrm rot="10800000">
            <a:off x="4565788" y="3071675"/>
            <a:ext cx="0" cy="113400"/>
          </a:xfrm>
          <a:prstGeom prst="straightConnector1">
            <a:avLst/>
          </a:prstGeom>
          <a:noFill/>
          <a:ln w="38100" cap="flat" cmpd="sng">
            <a:solidFill>
              <a:schemeClr val="dk2"/>
            </a:solidFill>
            <a:prstDash val="solid"/>
            <a:round/>
            <a:headEnd type="none" w="sm" len="sm"/>
            <a:tailEnd type="none" w="sm" len="sm"/>
          </a:ln>
        </p:spPr>
      </p:cxnSp>
      <p:sp>
        <p:nvSpPr>
          <p:cNvPr id="416" name="Google Shape;416;p15"/>
          <p:cNvSpPr txBox="1">
            <a:spLocks noGrp="1"/>
          </p:cNvSpPr>
          <p:nvPr>
            <p:ph type="title"/>
          </p:nvPr>
        </p:nvSpPr>
        <p:spPr>
          <a:xfrm>
            <a:off x="713225" y="1605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רכיבי המערכת</a:t>
            </a:r>
            <a:endParaRPr sz="2800" b="1" dirty="0">
              <a:latin typeface="Calibri"/>
              <a:ea typeface="Calibri"/>
              <a:cs typeface="Calibri"/>
              <a:sym typeface="Calibri"/>
            </a:endParaRPr>
          </a:p>
        </p:txBody>
      </p:sp>
      <p:pic>
        <p:nvPicPr>
          <p:cNvPr id="417" name="Google Shape;417;p15"/>
          <p:cNvPicPr preferRelativeResize="0"/>
          <p:nvPr/>
        </p:nvPicPr>
        <p:blipFill>
          <a:blip r:embed="rId3">
            <a:alphaModFix/>
          </a:blip>
          <a:stretch>
            <a:fillRect/>
          </a:stretch>
        </p:blipFill>
        <p:spPr>
          <a:xfrm>
            <a:off x="4285660" y="586137"/>
            <a:ext cx="572680" cy="572700"/>
          </a:xfrm>
          <a:prstGeom prst="rect">
            <a:avLst/>
          </a:prstGeom>
          <a:noFill/>
          <a:ln>
            <a:noFill/>
          </a:ln>
        </p:spPr>
      </p:pic>
      <p:pic>
        <p:nvPicPr>
          <p:cNvPr id="418" name="Google Shape;418;p15"/>
          <p:cNvPicPr preferRelativeResize="0"/>
          <p:nvPr/>
        </p:nvPicPr>
        <p:blipFill rotWithShape="1">
          <a:blip r:embed="rId4">
            <a:alphaModFix/>
          </a:blip>
          <a:srcRect r="51751" b="24196"/>
          <a:stretch/>
        </p:blipFill>
        <p:spPr>
          <a:xfrm>
            <a:off x="4250625" y="3255461"/>
            <a:ext cx="683925" cy="642114"/>
          </a:xfrm>
          <a:prstGeom prst="rect">
            <a:avLst/>
          </a:prstGeom>
          <a:noFill/>
          <a:ln>
            <a:noFill/>
          </a:ln>
        </p:spPr>
      </p:pic>
      <p:pic>
        <p:nvPicPr>
          <p:cNvPr id="419" name="Google Shape;419;p15"/>
          <p:cNvPicPr preferRelativeResize="0"/>
          <p:nvPr/>
        </p:nvPicPr>
        <p:blipFill rotWithShape="1">
          <a:blip r:embed="rId4">
            <a:alphaModFix/>
          </a:blip>
          <a:srcRect l="58286" t="24196"/>
          <a:stretch/>
        </p:blipFill>
        <p:spPr>
          <a:xfrm>
            <a:off x="4356738" y="2393879"/>
            <a:ext cx="527386" cy="572700"/>
          </a:xfrm>
          <a:prstGeom prst="rect">
            <a:avLst/>
          </a:prstGeom>
          <a:noFill/>
          <a:ln>
            <a:noFill/>
          </a:ln>
        </p:spPr>
      </p:pic>
      <p:pic>
        <p:nvPicPr>
          <p:cNvPr id="420" name="Google Shape;420;p15"/>
          <p:cNvPicPr preferRelativeResize="0"/>
          <p:nvPr/>
        </p:nvPicPr>
        <p:blipFill>
          <a:blip r:embed="rId5">
            <a:alphaModFix/>
          </a:blip>
          <a:stretch>
            <a:fillRect/>
          </a:stretch>
        </p:blipFill>
        <p:spPr>
          <a:xfrm>
            <a:off x="4247463" y="1522400"/>
            <a:ext cx="636675" cy="636675"/>
          </a:xfrm>
          <a:prstGeom prst="rect">
            <a:avLst/>
          </a:prstGeom>
          <a:noFill/>
          <a:ln>
            <a:noFill/>
          </a:ln>
        </p:spPr>
      </p:pic>
      <p:sp>
        <p:nvSpPr>
          <p:cNvPr id="421" name="Google Shape;421;p15"/>
          <p:cNvSpPr/>
          <p:nvPr/>
        </p:nvSpPr>
        <p:spPr>
          <a:xfrm>
            <a:off x="4174313" y="4081358"/>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2" name="Google Shape;422;p15"/>
          <p:cNvCxnSpPr>
            <a:endCxn id="421" idx="2"/>
          </p:cNvCxnSpPr>
          <p:nvPr/>
        </p:nvCxnSpPr>
        <p:spPr>
          <a:xfrm>
            <a:off x="2871413" y="4195208"/>
            <a:ext cx="1302900" cy="2775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423" name="Google Shape;423;p15"/>
          <p:cNvCxnSpPr>
            <a:endCxn id="421" idx="0"/>
          </p:cNvCxnSpPr>
          <p:nvPr/>
        </p:nvCxnSpPr>
        <p:spPr>
          <a:xfrm>
            <a:off x="4565663" y="3967958"/>
            <a:ext cx="0" cy="113400"/>
          </a:xfrm>
          <a:prstGeom prst="straightConnector1">
            <a:avLst/>
          </a:prstGeom>
          <a:noFill/>
          <a:ln w="38100" cap="flat" cmpd="sng">
            <a:solidFill>
              <a:schemeClr val="dk2"/>
            </a:solidFill>
            <a:prstDash val="solid"/>
            <a:round/>
            <a:headEnd type="none" w="sm" len="sm"/>
            <a:tailEnd type="none" w="sm" len="sm"/>
          </a:ln>
        </p:spPr>
      </p:cxnSp>
      <p:grpSp>
        <p:nvGrpSpPr>
          <p:cNvPr id="424" name="Google Shape;424;p15"/>
          <p:cNvGrpSpPr/>
          <p:nvPr/>
        </p:nvGrpSpPr>
        <p:grpSpPr>
          <a:xfrm>
            <a:off x="823250" y="3959475"/>
            <a:ext cx="2163000" cy="1098275"/>
            <a:chOff x="6260350" y="3530225"/>
            <a:chExt cx="2163000" cy="1098275"/>
          </a:xfrm>
        </p:grpSpPr>
        <p:sp>
          <p:nvSpPr>
            <p:cNvPr id="425" name="Google Shape;425;p15"/>
            <p:cNvSpPr txBox="1"/>
            <p:nvPr/>
          </p:nvSpPr>
          <p:spPr>
            <a:xfrm>
              <a:off x="6260350" y="3530225"/>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רכיב חשמל</a:t>
              </a:r>
              <a:endParaRPr sz="1800" i="0" u="none" strike="noStrike" cap="none" dirty="0">
                <a:solidFill>
                  <a:schemeClr val="accent4"/>
                </a:solidFill>
                <a:latin typeface="Calibri"/>
                <a:ea typeface="Calibri"/>
                <a:cs typeface="Calibri"/>
                <a:sym typeface="Calibri"/>
              </a:endParaRPr>
            </a:p>
          </p:txBody>
        </p:sp>
        <p:sp>
          <p:nvSpPr>
            <p:cNvPr id="426" name="Google Shape;426;p15"/>
            <p:cNvSpPr txBox="1"/>
            <p:nvPr/>
          </p:nvSpPr>
          <p:spPr>
            <a:xfrm>
              <a:off x="6260350" y="3933700"/>
              <a:ext cx="2163000" cy="6948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המערכת תתחבר לרשת החשמל של הרמזור כדי לקבל מתח</a:t>
              </a:r>
              <a:endParaRPr sz="1600" i="0" u="none" strike="noStrike" cap="none" dirty="0">
                <a:solidFill>
                  <a:schemeClr val="lt1"/>
                </a:solidFill>
                <a:latin typeface="Calibri"/>
                <a:ea typeface="Calibri"/>
                <a:cs typeface="Calibri"/>
                <a:sym typeface="Calibri"/>
              </a:endParaRPr>
            </a:p>
          </p:txBody>
        </p:sp>
      </p:grpSp>
      <p:pic>
        <p:nvPicPr>
          <p:cNvPr id="427" name="Google Shape;427;p15"/>
          <p:cNvPicPr preferRelativeResize="0"/>
          <p:nvPr/>
        </p:nvPicPr>
        <p:blipFill>
          <a:blip r:embed="rId6">
            <a:alphaModFix/>
          </a:blip>
          <a:stretch>
            <a:fillRect/>
          </a:stretch>
        </p:blipFill>
        <p:spPr>
          <a:xfrm>
            <a:off x="4279313" y="4230689"/>
            <a:ext cx="572700" cy="4370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6"/>
          <p:cNvSpPr txBox="1">
            <a:spLocks noGrp="1"/>
          </p:cNvSpPr>
          <p:nvPr>
            <p:ph type="title"/>
          </p:nvPr>
        </p:nvSpPr>
        <p:spPr>
          <a:xfrm>
            <a:off x="391757" y="285338"/>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800">
                <a:latin typeface="Calibri"/>
                <a:ea typeface="Calibri"/>
                <a:cs typeface="Calibri"/>
                <a:sym typeface="Calibri"/>
              </a:rPr>
              <a:t>FLOW</a:t>
            </a:r>
            <a:endParaRPr sz="2800">
              <a:latin typeface="Calibri"/>
              <a:ea typeface="Calibri"/>
              <a:cs typeface="Calibri"/>
              <a:sym typeface="Calibri"/>
            </a:endParaRPr>
          </a:p>
        </p:txBody>
      </p:sp>
      <p:grpSp>
        <p:nvGrpSpPr>
          <p:cNvPr id="433" name="Google Shape;433;p16"/>
          <p:cNvGrpSpPr/>
          <p:nvPr/>
        </p:nvGrpSpPr>
        <p:grpSpPr>
          <a:xfrm>
            <a:off x="207021" y="1778800"/>
            <a:ext cx="2782629" cy="1645299"/>
            <a:chOff x="207021" y="1778800"/>
            <a:chExt cx="2782629" cy="1645299"/>
          </a:xfrm>
        </p:grpSpPr>
        <p:grpSp>
          <p:nvGrpSpPr>
            <p:cNvPr id="434" name="Google Shape;434;p16"/>
            <p:cNvGrpSpPr/>
            <p:nvPr/>
          </p:nvGrpSpPr>
          <p:grpSpPr>
            <a:xfrm>
              <a:off x="207021" y="2677293"/>
              <a:ext cx="1135158" cy="746796"/>
              <a:chOff x="575350" y="722025"/>
              <a:chExt cx="1055078" cy="694177"/>
            </a:xfrm>
          </p:grpSpPr>
          <p:sp>
            <p:nvSpPr>
              <p:cNvPr id="435" name="Google Shape;435;p16"/>
              <p:cNvSpPr/>
              <p:nvPr/>
            </p:nvSpPr>
            <p:spPr>
              <a:xfrm>
                <a:off x="575350" y="722025"/>
                <a:ext cx="1055078" cy="694177"/>
              </a:xfrm>
              <a:custGeom>
                <a:avLst/>
                <a:gdLst/>
                <a:ahLst/>
                <a:cxnLst/>
                <a:rect l="l" t="t" r="r" b="b"/>
                <a:pathLst>
                  <a:path w="8212" h="5403" extrusionOk="0">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6"/>
              <p:cNvSpPr/>
              <p:nvPr/>
            </p:nvSpPr>
            <p:spPr>
              <a:xfrm>
                <a:off x="729911" y="804637"/>
                <a:ext cx="243598" cy="243598"/>
              </a:xfrm>
              <a:custGeom>
                <a:avLst/>
                <a:gdLst/>
                <a:ahLst/>
                <a:cxnLst/>
                <a:rect l="l" t="t" r="r" b="b"/>
                <a:pathLst>
                  <a:path w="1896" h="1896" extrusionOk="0">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rgbClr val="00AB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6"/>
              <p:cNvSpPr/>
              <p:nvPr/>
            </p:nvSpPr>
            <p:spPr>
              <a:xfrm>
                <a:off x="684943" y="1058384"/>
                <a:ext cx="333534" cy="274433"/>
              </a:xfrm>
              <a:custGeom>
                <a:avLst/>
                <a:gdLst/>
                <a:ahLst/>
                <a:cxnLst/>
                <a:rect l="l" t="t" r="r" b="b"/>
                <a:pathLst>
                  <a:path w="2596" h="2136" extrusionOk="0">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6"/>
              <p:cNvSpPr/>
              <p:nvPr/>
            </p:nvSpPr>
            <p:spPr>
              <a:xfrm>
                <a:off x="1102887" y="722025"/>
                <a:ext cx="527539" cy="694177"/>
              </a:xfrm>
              <a:custGeom>
                <a:avLst/>
                <a:gdLst/>
                <a:ahLst/>
                <a:cxnLst/>
                <a:rect l="l" t="t" r="r" b="b"/>
                <a:pathLst>
                  <a:path w="4106" h="5403" extrusionOk="0">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6"/>
              <p:cNvSpPr/>
              <p:nvPr/>
            </p:nvSpPr>
            <p:spPr>
              <a:xfrm>
                <a:off x="1168926" y="890205"/>
                <a:ext cx="401628" cy="17216"/>
              </a:xfrm>
              <a:custGeom>
                <a:avLst/>
                <a:gdLst/>
                <a:ahLst/>
                <a:cxnLst/>
                <a:rect l="l" t="t" r="r" b="b"/>
                <a:pathLst>
                  <a:path w="3126" h="134" extrusionOk="0">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6"/>
              <p:cNvSpPr/>
              <p:nvPr/>
            </p:nvSpPr>
            <p:spPr>
              <a:xfrm>
                <a:off x="1168926" y="975258"/>
                <a:ext cx="401628" cy="17216"/>
              </a:xfrm>
              <a:custGeom>
                <a:avLst/>
                <a:gdLst/>
                <a:ahLst/>
                <a:cxnLst/>
                <a:rect l="l" t="t" r="r" b="b"/>
                <a:pathLst>
                  <a:path w="3126" h="134" extrusionOk="0">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6"/>
              <p:cNvSpPr/>
              <p:nvPr/>
            </p:nvSpPr>
            <p:spPr>
              <a:xfrm>
                <a:off x="1168926" y="1060183"/>
                <a:ext cx="401628" cy="17859"/>
              </a:xfrm>
              <a:custGeom>
                <a:avLst/>
                <a:gdLst/>
                <a:ahLst/>
                <a:cxnLst/>
                <a:rect l="l" t="t" r="r" b="b"/>
                <a:pathLst>
                  <a:path w="3126" h="139" extrusionOk="0">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6"/>
              <p:cNvSpPr/>
              <p:nvPr/>
            </p:nvSpPr>
            <p:spPr>
              <a:xfrm>
                <a:off x="1168926" y="1145751"/>
                <a:ext cx="401628" cy="17216"/>
              </a:xfrm>
              <a:custGeom>
                <a:avLst/>
                <a:gdLst/>
                <a:ahLst/>
                <a:cxnLst/>
                <a:rect l="l" t="t" r="r" b="b"/>
                <a:pathLst>
                  <a:path w="3126" h="134" extrusionOk="0">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a:off x="1168926" y="1230676"/>
                <a:ext cx="401628" cy="17345"/>
              </a:xfrm>
              <a:custGeom>
                <a:avLst/>
                <a:gdLst/>
                <a:ahLst/>
                <a:cxnLst/>
                <a:rect l="l" t="t" r="r" b="b"/>
                <a:pathLst>
                  <a:path w="3126" h="135" extrusionOk="0">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4" name="Google Shape;444;p16"/>
            <p:cNvSpPr/>
            <p:nvPr/>
          </p:nvSpPr>
          <p:spPr>
            <a:xfrm rot="-5400000" flipH="1">
              <a:off x="826101" y="1260549"/>
              <a:ext cx="1645299" cy="2681801"/>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 name="Google Shape;445;p16"/>
          <p:cNvGrpSpPr/>
          <p:nvPr/>
        </p:nvGrpSpPr>
        <p:grpSpPr>
          <a:xfrm>
            <a:off x="636800" y="1081700"/>
            <a:ext cx="2213775" cy="3797325"/>
            <a:chOff x="636800" y="1081700"/>
            <a:chExt cx="2213775" cy="3797325"/>
          </a:xfrm>
        </p:grpSpPr>
        <p:grpSp>
          <p:nvGrpSpPr>
            <p:cNvPr id="446" name="Google Shape;446;p16"/>
            <p:cNvGrpSpPr/>
            <p:nvPr/>
          </p:nvGrpSpPr>
          <p:grpSpPr>
            <a:xfrm>
              <a:off x="636800" y="3579425"/>
              <a:ext cx="2213775" cy="1299600"/>
              <a:chOff x="586325" y="3526175"/>
              <a:chExt cx="2213775" cy="1299600"/>
            </a:xfrm>
          </p:grpSpPr>
          <p:sp>
            <p:nvSpPr>
              <p:cNvPr id="447" name="Google Shape;447;p16"/>
              <p:cNvSpPr txBox="1"/>
              <p:nvPr/>
            </p:nvSpPr>
            <p:spPr>
              <a:xfrm>
                <a:off x="586325" y="3526175"/>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lt1"/>
                    </a:solidFill>
                    <a:latin typeface="Calibri"/>
                    <a:ea typeface="Calibri"/>
                    <a:cs typeface="Calibri"/>
                    <a:sym typeface="Calibri"/>
                  </a:rPr>
                  <a:t>איסוף מידע ושליחתו</a:t>
                </a:r>
                <a:endParaRPr sz="1800" i="0" u="none" strike="noStrike" cap="none">
                  <a:solidFill>
                    <a:schemeClr val="lt1"/>
                  </a:solidFill>
                  <a:latin typeface="Calibri"/>
                  <a:ea typeface="Calibri"/>
                  <a:cs typeface="Calibri"/>
                  <a:sym typeface="Calibri"/>
                </a:endParaRPr>
              </a:p>
            </p:txBody>
          </p:sp>
          <p:sp>
            <p:nvSpPr>
              <p:cNvPr id="448" name="Google Shape;448;p16"/>
              <p:cNvSpPr txBox="1"/>
              <p:nvPr/>
            </p:nvSpPr>
            <p:spPr>
              <a:xfrm>
                <a:off x="662600" y="3929675"/>
                <a:ext cx="2137500" cy="8961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Clr>
                    <a:srgbClr val="000000"/>
                  </a:buClr>
                  <a:buSzPts val="1400"/>
                  <a:buFont typeface="Arial"/>
                  <a:buNone/>
                </a:pPr>
                <a:r>
                  <a:rPr lang="en" sz="1600">
                    <a:solidFill>
                      <a:schemeClr val="lt1"/>
                    </a:solidFill>
                    <a:latin typeface="Calibri"/>
                    <a:ea typeface="Calibri"/>
                    <a:cs typeface="Calibri"/>
                    <a:sym typeface="Calibri"/>
                  </a:rPr>
                  <a:t>איסוף כלל המידע אודות העבירה ושליחתו למשטרה</a:t>
                </a:r>
                <a:endParaRPr sz="1600">
                  <a:solidFill>
                    <a:schemeClr val="lt1"/>
                  </a:solidFill>
                  <a:latin typeface="Calibri"/>
                  <a:ea typeface="Calibri"/>
                  <a:cs typeface="Calibri"/>
                  <a:sym typeface="Calibri"/>
                </a:endParaRPr>
              </a:p>
            </p:txBody>
          </p:sp>
        </p:grpSp>
        <p:sp>
          <p:nvSpPr>
            <p:cNvPr id="449" name="Google Shape;449;p16"/>
            <p:cNvSpPr txBox="1"/>
            <p:nvPr/>
          </p:nvSpPr>
          <p:spPr>
            <a:xfrm>
              <a:off x="1176138"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accent4"/>
                  </a:solidFill>
                  <a:latin typeface="Calibri"/>
                  <a:ea typeface="Calibri"/>
                  <a:cs typeface="Calibri"/>
                  <a:sym typeface="Calibri"/>
                </a:rPr>
                <a:t>שלב 3</a:t>
              </a:r>
              <a:endParaRPr sz="1800" i="0" u="none" strike="noStrike" cap="none">
                <a:solidFill>
                  <a:schemeClr val="accent4"/>
                </a:solidFill>
                <a:latin typeface="Calibri"/>
                <a:ea typeface="Calibri"/>
                <a:cs typeface="Calibri"/>
                <a:sym typeface="Calibri"/>
              </a:endParaRPr>
            </a:p>
          </p:txBody>
        </p:sp>
      </p:grpSp>
      <p:grpSp>
        <p:nvGrpSpPr>
          <p:cNvPr id="450" name="Google Shape;450;p16"/>
          <p:cNvGrpSpPr/>
          <p:nvPr/>
        </p:nvGrpSpPr>
        <p:grpSpPr>
          <a:xfrm>
            <a:off x="3465150" y="1081700"/>
            <a:ext cx="2213700" cy="3750950"/>
            <a:chOff x="3465150" y="1081700"/>
            <a:chExt cx="2213700" cy="3750950"/>
          </a:xfrm>
        </p:grpSpPr>
        <p:sp>
          <p:nvSpPr>
            <p:cNvPr id="451" name="Google Shape;451;p16"/>
            <p:cNvSpPr txBox="1"/>
            <p:nvPr/>
          </p:nvSpPr>
          <p:spPr>
            <a:xfrm>
              <a:off x="3465150" y="3583475"/>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lt1"/>
                  </a:solidFill>
                  <a:latin typeface="Calibri"/>
                  <a:ea typeface="Calibri"/>
                  <a:cs typeface="Calibri"/>
                  <a:sym typeface="Calibri"/>
                </a:rPr>
                <a:t>ניתוח התמונות</a:t>
              </a:r>
              <a:endParaRPr sz="1800" i="0" u="none" strike="noStrike" cap="none">
                <a:solidFill>
                  <a:schemeClr val="lt1"/>
                </a:solidFill>
                <a:latin typeface="Calibri"/>
                <a:ea typeface="Calibri"/>
                <a:cs typeface="Calibri"/>
                <a:sym typeface="Calibri"/>
              </a:endParaRPr>
            </a:p>
          </p:txBody>
        </p:sp>
        <p:sp>
          <p:nvSpPr>
            <p:cNvPr id="452" name="Google Shape;452;p16"/>
            <p:cNvSpPr txBox="1"/>
            <p:nvPr/>
          </p:nvSpPr>
          <p:spPr>
            <a:xfrm>
              <a:off x="3541500" y="3986950"/>
              <a:ext cx="2061000" cy="8457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a:solidFill>
                    <a:schemeClr val="lt1"/>
                  </a:solidFill>
                  <a:latin typeface="Calibri"/>
                  <a:ea typeface="Calibri"/>
                  <a:cs typeface="Calibri"/>
                  <a:sym typeface="Calibri"/>
                </a:rPr>
                <a:t>הפעלת אלגוריתם לזיהוי הפרות וחריגות מחוקי התנועה</a:t>
              </a:r>
              <a:endParaRPr sz="1600" i="0" u="none" strike="noStrike" cap="none">
                <a:solidFill>
                  <a:schemeClr val="lt1"/>
                </a:solidFill>
                <a:latin typeface="Calibri"/>
                <a:ea typeface="Calibri"/>
                <a:cs typeface="Calibri"/>
                <a:sym typeface="Calibri"/>
              </a:endParaRPr>
            </a:p>
          </p:txBody>
        </p:sp>
        <p:sp>
          <p:nvSpPr>
            <p:cNvPr id="453" name="Google Shape;453;p16"/>
            <p:cNvSpPr txBox="1"/>
            <p:nvPr/>
          </p:nvSpPr>
          <p:spPr>
            <a:xfrm>
              <a:off x="4004363"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accent4"/>
                  </a:solidFill>
                  <a:latin typeface="Calibri"/>
                  <a:ea typeface="Calibri"/>
                  <a:cs typeface="Calibri"/>
                  <a:sym typeface="Calibri"/>
                </a:rPr>
                <a:t>שלב 2</a:t>
              </a:r>
              <a:endParaRPr sz="1800" i="0" u="none" strike="noStrike" cap="none">
                <a:solidFill>
                  <a:schemeClr val="accent4"/>
                </a:solidFill>
                <a:latin typeface="Calibri"/>
                <a:ea typeface="Calibri"/>
                <a:cs typeface="Calibri"/>
                <a:sym typeface="Calibri"/>
              </a:endParaRPr>
            </a:p>
          </p:txBody>
        </p:sp>
      </p:grpSp>
      <p:grpSp>
        <p:nvGrpSpPr>
          <p:cNvPr id="454" name="Google Shape;454;p16"/>
          <p:cNvGrpSpPr/>
          <p:nvPr/>
        </p:nvGrpSpPr>
        <p:grpSpPr>
          <a:xfrm>
            <a:off x="6293425" y="1081700"/>
            <a:ext cx="2213700" cy="3428303"/>
            <a:chOff x="6293425" y="1081700"/>
            <a:chExt cx="2213700" cy="3428303"/>
          </a:xfrm>
        </p:grpSpPr>
        <p:sp>
          <p:nvSpPr>
            <p:cNvPr id="455" name="Google Shape;455;p16"/>
            <p:cNvSpPr txBox="1"/>
            <p:nvPr/>
          </p:nvSpPr>
          <p:spPr>
            <a:xfrm>
              <a:off x="6293425" y="3579425"/>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lt1"/>
                  </a:solidFill>
                  <a:latin typeface="Calibri"/>
                  <a:ea typeface="Calibri"/>
                  <a:cs typeface="Calibri"/>
                  <a:sym typeface="Calibri"/>
                </a:rPr>
                <a:t>צילום </a:t>
              </a:r>
              <a:endParaRPr sz="1800" i="0" u="none" strike="noStrike" cap="none">
                <a:solidFill>
                  <a:schemeClr val="lt1"/>
                </a:solidFill>
                <a:latin typeface="Calibri"/>
                <a:ea typeface="Calibri"/>
                <a:cs typeface="Calibri"/>
                <a:sym typeface="Calibri"/>
              </a:endParaRPr>
            </a:p>
          </p:txBody>
        </p:sp>
        <p:sp>
          <p:nvSpPr>
            <p:cNvPr id="456" name="Google Shape;456;p16"/>
            <p:cNvSpPr txBox="1"/>
            <p:nvPr/>
          </p:nvSpPr>
          <p:spPr>
            <a:xfrm>
              <a:off x="6369775" y="3991003"/>
              <a:ext cx="2061000" cy="5190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a:solidFill>
                    <a:schemeClr val="lt1"/>
                  </a:solidFill>
                  <a:latin typeface="Calibri"/>
                  <a:ea typeface="Calibri"/>
                  <a:cs typeface="Calibri"/>
                  <a:sym typeface="Calibri"/>
                </a:rPr>
                <a:t>צילום צמתים מרכזיות 24/7</a:t>
              </a:r>
              <a:endParaRPr sz="1600" i="0" u="none" strike="noStrike" cap="none">
                <a:solidFill>
                  <a:schemeClr val="lt1"/>
                </a:solidFill>
                <a:latin typeface="Calibri"/>
                <a:ea typeface="Calibri"/>
                <a:cs typeface="Calibri"/>
                <a:sym typeface="Calibri"/>
              </a:endParaRPr>
            </a:p>
          </p:txBody>
        </p:sp>
        <p:sp>
          <p:nvSpPr>
            <p:cNvPr id="457" name="Google Shape;457;p16"/>
            <p:cNvSpPr txBox="1"/>
            <p:nvPr/>
          </p:nvSpPr>
          <p:spPr>
            <a:xfrm>
              <a:off x="6797088"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accent4"/>
                  </a:solidFill>
                  <a:latin typeface="Calibri"/>
                  <a:ea typeface="Calibri"/>
                  <a:cs typeface="Calibri"/>
                  <a:sym typeface="Calibri"/>
                </a:rPr>
                <a:t>שלב 1</a:t>
              </a:r>
              <a:endParaRPr sz="1800" i="0" u="none" strike="noStrike" cap="none">
                <a:solidFill>
                  <a:schemeClr val="accent4"/>
                </a:solidFill>
                <a:latin typeface="Calibri"/>
                <a:ea typeface="Calibri"/>
                <a:cs typeface="Calibri"/>
                <a:sym typeface="Calibri"/>
              </a:endParaRPr>
            </a:p>
          </p:txBody>
        </p:sp>
      </p:grpSp>
      <p:pic>
        <p:nvPicPr>
          <p:cNvPr id="458" name="Google Shape;458;p16"/>
          <p:cNvPicPr preferRelativeResize="0"/>
          <p:nvPr/>
        </p:nvPicPr>
        <p:blipFill>
          <a:blip r:embed="rId3">
            <a:alphaModFix/>
          </a:blip>
          <a:stretch>
            <a:fillRect/>
          </a:stretch>
        </p:blipFill>
        <p:spPr>
          <a:xfrm>
            <a:off x="6105000" y="1625948"/>
            <a:ext cx="2743199" cy="1790052"/>
          </a:xfrm>
          <a:prstGeom prst="rect">
            <a:avLst/>
          </a:prstGeom>
          <a:noFill/>
          <a:ln>
            <a:noFill/>
          </a:ln>
        </p:spPr>
      </p:pic>
      <p:pic>
        <p:nvPicPr>
          <p:cNvPr id="459" name="Google Shape;459;p16"/>
          <p:cNvPicPr preferRelativeResize="0"/>
          <p:nvPr/>
        </p:nvPicPr>
        <p:blipFill rotWithShape="1">
          <a:blip r:embed="rId4">
            <a:alphaModFix/>
          </a:blip>
          <a:srcRect l="5911" r="7274"/>
          <a:stretch/>
        </p:blipFill>
        <p:spPr>
          <a:xfrm>
            <a:off x="3175463" y="1625950"/>
            <a:ext cx="2743724" cy="1790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g1d4d5cacef0_0_45"/>
          <p:cNvPicPr preferRelativeResize="0"/>
          <p:nvPr/>
        </p:nvPicPr>
        <p:blipFill rotWithShape="1">
          <a:blip r:embed="rId3">
            <a:alphaModFix/>
          </a:blip>
          <a:srcRect l="4959" t="4658" r="4706" b="4184"/>
          <a:stretch/>
        </p:blipFill>
        <p:spPr>
          <a:xfrm>
            <a:off x="0" y="-12650"/>
            <a:ext cx="4531751" cy="5143498"/>
          </a:xfrm>
          <a:prstGeom prst="rect">
            <a:avLst/>
          </a:prstGeom>
          <a:noFill/>
          <a:ln>
            <a:noFill/>
          </a:ln>
        </p:spPr>
      </p:pic>
      <p:sp>
        <p:nvSpPr>
          <p:cNvPr id="465" name="Google Shape;465;g1d4d5cacef0_0_45"/>
          <p:cNvSpPr/>
          <p:nvPr/>
        </p:nvSpPr>
        <p:spPr>
          <a:xfrm>
            <a:off x="365200" y="2981575"/>
            <a:ext cx="3721800" cy="1697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g1d4d5cacef0_0_45"/>
          <p:cNvGrpSpPr/>
          <p:nvPr/>
        </p:nvGrpSpPr>
        <p:grpSpPr>
          <a:xfrm>
            <a:off x="6142950" y="909300"/>
            <a:ext cx="1739100" cy="522600"/>
            <a:chOff x="6471250" y="775625"/>
            <a:chExt cx="1739100" cy="522600"/>
          </a:xfrm>
        </p:grpSpPr>
        <p:grpSp>
          <p:nvGrpSpPr>
            <p:cNvPr id="467" name="Google Shape;467;g1d4d5cacef0_0_45"/>
            <p:cNvGrpSpPr/>
            <p:nvPr/>
          </p:nvGrpSpPr>
          <p:grpSpPr>
            <a:xfrm>
              <a:off x="6513974" y="813125"/>
              <a:ext cx="1668352" cy="447635"/>
              <a:chOff x="7356624" y="1687875"/>
              <a:chExt cx="1668352" cy="447635"/>
            </a:xfrm>
          </p:grpSpPr>
          <p:grpSp>
            <p:nvGrpSpPr>
              <p:cNvPr id="468" name="Google Shape;468;g1d4d5cacef0_0_45"/>
              <p:cNvGrpSpPr/>
              <p:nvPr/>
            </p:nvGrpSpPr>
            <p:grpSpPr>
              <a:xfrm>
                <a:off x="7356624" y="1687875"/>
                <a:ext cx="893675" cy="447635"/>
                <a:chOff x="6493252" y="1886796"/>
                <a:chExt cx="2213712" cy="891172"/>
              </a:xfrm>
            </p:grpSpPr>
            <p:sp>
              <p:nvSpPr>
                <p:cNvPr id="469" name="Google Shape;469;g1d4d5cacef0_0_45"/>
                <p:cNvSpPr txBox="1"/>
                <p:nvPr/>
              </p:nvSpPr>
              <p:spPr>
                <a:xfrm>
                  <a:off x="6493264" y="2374468"/>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lt1"/>
                      </a:solidFill>
                      <a:latin typeface="Calibri"/>
                      <a:ea typeface="Calibri"/>
                      <a:cs typeface="Calibri"/>
                      <a:sym typeface="Calibri"/>
                    </a:rPr>
                    <a:t>צילום </a:t>
                  </a:r>
                  <a:endParaRPr sz="1000" i="0" u="none" strike="noStrike" cap="none">
                    <a:solidFill>
                      <a:schemeClr val="lt1"/>
                    </a:solidFill>
                    <a:latin typeface="Calibri"/>
                    <a:ea typeface="Calibri"/>
                    <a:cs typeface="Calibri"/>
                    <a:sym typeface="Calibri"/>
                  </a:endParaRPr>
                </a:p>
              </p:txBody>
            </p:sp>
            <p:sp>
              <p:nvSpPr>
                <p:cNvPr id="470" name="Google Shape;470;g1d4d5cacef0_0_45"/>
                <p:cNvSpPr txBox="1"/>
                <p:nvPr/>
              </p:nvSpPr>
              <p:spPr>
                <a:xfrm>
                  <a:off x="6493252" y="1886796"/>
                  <a:ext cx="22137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accent4"/>
                      </a:solidFill>
                      <a:latin typeface="Calibri"/>
                      <a:ea typeface="Calibri"/>
                      <a:cs typeface="Calibri"/>
                      <a:sym typeface="Calibri"/>
                    </a:rPr>
                    <a:t>שלב 1</a:t>
                  </a:r>
                  <a:endParaRPr sz="1000" i="0" u="none" strike="noStrike" cap="none">
                    <a:solidFill>
                      <a:schemeClr val="accent4"/>
                    </a:solidFill>
                    <a:latin typeface="Calibri"/>
                    <a:ea typeface="Calibri"/>
                    <a:cs typeface="Calibri"/>
                    <a:sym typeface="Calibri"/>
                  </a:endParaRPr>
                </a:p>
              </p:txBody>
            </p:sp>
          </p:grpSp>
          <p:pic>
            <p:nvPicPr>
              <p:cNvPr id="471" name="Google Shape;471;g1d4d5cacef0_0_45"/>
              <p:cNvPicPr preferRelativeResize="0"/>
              <p:nvPr/>
            </p:nvPicPr>
            <p:blipFill>
              <a:blip r:embed="rId4">
                <a:alphaModFix/>
              </a:blip>
              <a:stretch>
                <a:fillRect/>
              </a:stretch>
            </p:blipFill>
            <p:spPr>
              <a:xfrm>
                <a:off x="8287000" y="1687875"/>
                <a:ext cx="737976" cy="447624"/>
              </a:xfrm>
              <a:prstGeom prst="rect">
                <a:avLst/>
              </a:prstGeom>
              <a:noFill/>
              <a:ln>
                <a:noFill/>
              </a:ln>
            </p:spPr>
          </p:pic>
        </p:grpSp>
        <p:sp>
          <p:nvSpPr>
            <p:cNvPr id="472" name="Google Shape;472;g1d4d5cacef0_0_45"/>
            <p:cNvSpPr/>
            <p:nvPr/>
          </p:nvSpPr>
          <p:spPr>
            <a:xfrm>
              <a:off x="6471250" y="775625"/>
              <a:ext cx="1739100" cy="522600"/>
            </a:xfrm>
            <a:prstGeom prst="rect">
              <a:avLst/>
            </a:prstGeom>
            <a:noFill/>
            <a:ln w="28575" cap="flat" cmpd="sng">
              <a:solidFill>
                <a:srgbClr val="C678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g1d4d5cacef0_0_45"/>
          <p:cNvSpPr/>
          <p:nvPr/>
        </p:nvSpPr>
        <p:spPr>
          <a:xfrm>
            <a:off x="365200" y="2281925"/>
            <a:ext cx="3721800" cy="265800"/>
          </a:xfrm>
          <a:prstGeom prst="rect">
            <a:avLst/>
          </a:prstGeom>
          <a:noFill/>
          <a:ln w="28575" cap="flat" cmpd="sng">
            <a:solidFill>
              <a:srgbClr val="C678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g1d4d5cacef0_0_45"/>
          <p:cNvGrpSpPr/>
          <p:nvPr/>
        </p:nvGrpSpPr>
        <p:grpSpPr>
          <a:xfrm>
            <a:off x="6150300" y="2271600"/>
            <a:ext cx="1739100" cy="522600"/>
            <a:chOff x="6478600" y="2114550"/>
            <a:chExt cx="1739100" cy="522600"/>
          </a:xfrm>
        </p:grpSpPr>
        <p:grpSp>
          <p:nvGrpSpPr>
            <p:cNvPr id="475" name="Google Shape;475;g1d4d5cacef0_0_45"/>
            <p:cNvGrpSpPr/>
            <p:nvPr/>
          </p:nvGrpSpPr>
          <p:grpSpPr>
            <a:xfrm>
              <a:off x="6513974" y="2152025"/>
              <a:ext cx="1668352" cy="447638"/>
              <a:chOff x="7356624" y="2347938"/>
              <a:chExt cx="1668352" cy="447638"/>
            </a:xfrm>
          </p:grpSpPr>
          <p:grpSp>
            <p:nvGrpSpPr>
              <p:cNvPr id="476" name="Google Shape;476;g1d4d5cacef0_0_45"/>
              <p:cNvGrpSpPr/>
              <p:nvPr/>
            </p:nvGrpSpPr>
            <p:grpSpPr>
              <a:xfrm>
                <a:off x="7356624" y="2347938"/>
                <a:ext cx="893675" cy="447635"/>
                <a:chOff x="6493252" y="1886796"/>
                <a:chExt cx="2213712" cy="891172"/>
              </a:xfrm>
            </p:grpSpPr>
            <p:sp>
              <p:nvSpPr>
                <p:cNvPr id="477" name="Google Shape;477;g1d4d5cacef0_0_45"/>
                <p:cNvSpPr txBox="1"/>
                <p:nvPr/>
              </p:nvSpPr>
              <p:spPr>
                <a:xfrm>
                  <a:off x="6493264" y="2374468"/>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lt1"/>
                      </a:solidFill>
                      <a:latin typeface="Calibri"/>
                      <a:ea typeface="Calibri"/>
                      <a:cs typeface="Calibri"/>
                      <a:sym typeface="Calibri"/>
                    </a:rPr>
                    <a:t>ניתוח התמונות</a:t>
                  </a:r>
                  <a:endParaRPr sz="1000" i="0" u="none" strike="noStrike" cap="none">
                    <a:solidFill>
                      <a:schemeClr val="lt1"/>
                    </a:solidFill>
                    <a:latin typeface="Calibri"/>
                    <a:ea typeface="Calibri"/>
                    <a:cs typeface="Calibri"/>
                    <a:sym typeface="Calibri"/>
                  </a:endParaRPr>
                </a:p>
              </p:txBody>
            </p:sp>
            <p:sp>
              <p:nvSpPr>
                <p:cNvPr id="478" name="Google Shape;478;g1d4d5cacef0_0_45"/>
                <p:cNvSpPr txBox="1"/>
                <p:nvPr/>
              </p:nvSpPr>
              <p:spPr>
                <a:xfrm>
                  <a:off x="6493252" y="1886796"/>
                  <a:ext cx="22137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accent4"/>
                      </a:solidFill>
                      <a:latin typeface="Calibri"/>
                      <a:ea typeface="Calibri"/>
                      <a:cs typeface="Calibri"/>
                      <a:sym typeface="Calibri"/>
                    </a:rPr>
                    <a:t>שלב 2</a:t>
                  </a:r>
                  <a:endParaRPr sz="1000" i="0" u="none" strike="noStrike" cap="none">
                    <a:solidFill>
                      <a:schemeClr val="accent4"/>
                    </a:solidFill>
                    <a:latin typeface="Calibri"/>
                    <a:ea typeface="Calibri"/>
                    <a:cs typeface="Calibri"/>
                    <a:sym typeface="Calibri"/>
                  </a:endParaRPr>
                </a:p>
              </p:txBody>
            </p:sp>
          </p:grpSp>
          <p:pic>
            <p:nvPicPr>
              <p:cNvPr id="479" name="Google Shape;479;g1d4d5cacef0_0_45"/>
              <p:cNvPicPr preferRelativeResize="0"/>
              <p:nvPr/>
            </p:nvPicPr>
            <p:blipFill rotWithShape="1">
              <a:blip r:embed="rId5">
                <a:alphaModFix/>
              </a:blip>
              <a:srcRect l="5911" r="7274"/>
              <a:stretch/>
            </p:blipFill>
            <p:spPr>
              <a:xfrm>
                <a:off x="8287000" y="2347950"/>
                <a:ext cx="737976" cy="447626"/>
              </a:xfrm>
              <a:prstGeom prst="rect">
                <a:avLst/>
              </a:prstGeom>
              <a:noFill/>
              <a:ln>
                <a:noFill/>
              </a:ln>
            </p:spPr>
          </p:pic>
        </p:grpSp>
        <p:sp>
          <p:nvSpPr>
            <p:cNvPr id="480" name="Google Shape;480;g1d4d5cacef0_0_45"/>
            <p:cNvSpPr/>
            <p:nvPr/>
          </p:nvSpPr>
          <p:spPr>
            <a:xfrm>
              <a:off x="6478600" y="2114550"/>
              <a:ext cx="1739100" cy="5226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g1d4d5cacef0_0_45"/>
          <p:cNvGrpSpPr/>
          <p:nvPr/>
        </p:nvGrpSpPr>
        <p:grpSpPr>
          <a:xfrm>
            <a:off x="6150300" y="3633900"/>
            <a:ext cx="1739100" cy="600300"/>
            <a:chOff x="6478600" y="3500225"/>
            <a:chExt cx="1739100" cy="600300"/>
          </a:xfrm>
        </p:grpSpPr>
        <p:grpSp>
          <p:nvGrpSpPr>
            <p:cNvPr id="482" name="Google Shape;482;g1d4d5cacef0_0_45"/>
            <p:cNvGrpSpPr/>
            <p:nvPr/>
          </p:nvGrpSpPr>
          <p:grpSpPr>
            <a:xfrm>
              <a:off x="6513974" y="3533938"/>
              <a:ext cx="1653654" cy="522713"/>
              <a:chOff x="7356624" y="2947913"/>
              <a:chExt cx="1653654" cy="522713"/>
            </a:xfrm>
          </p:grpSpPr>
          <p:grpSp>
            <p:nvGrpSpPr>
              <p:cNvPr id="483" name="Google Shape;483;g1d4d5cacef0_0_45"/>
              <p:cNvGrpSpPr/>
              <p:nvPr/>
            </p:nvGrpSpPr>
            <p:grpSpPr>
              <a:xfrm>
                <a:off x="7356624" y="2947913"/>
                <a:ext cx="893671" cy="522686"/>
                <a:chOff x="6493252" y="1886796"/>
                <a:chExt cx="2213702" cy="1040585"/>
              </a:xfrm>
            </p:grpSpPr>
            <p:sp>
              <p:nvSpPr>
                <p:cNvPr id="484" name="Google Shape;484;g1d4d5cacef0_0_45"/>
                <p:cNvSpPr txBox="1"/>
                <p:nvPr/>
              </p:nvSpPr>
              <p:spPr>
                <a:xfrm>
                  <a:off x="6493254" y="2374482"/>
                  <a:ext cx="2213700" cy="5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1">
                    <a:spcBef>
                      <a:spcPts val="0"/>
                    </a:spcBef>
                    <a:spcAft>
                      <a:spcPts val="0"/>
                    </a:spcAft>
                    <a:buClr>
                      <a:srgbClr val="000000"/>
                    </a:buClr>
                    <a:buSzPts val="1200"/>
                    <a:buFont typeface="Arial"/>
                    <a:buNone/>
                  </a:pPr>
                  <a:r>
                    <a:rPr lang="en" sz="1000">
                      <a:solidFill>
                        <a:schemeClr val="lt1"/>
                      </a:solidFill>
                      <a:latin typeface="Calibri"/>
                      <a:ea typeface="Calibri"/>
                      <a:cs typeface="Calibri"/>
                      <a:sym typeface="Calibri"/>
                    </a:rPr>
                    <a:t>איסוף מידע ושליחתו</a:t>
                  </a:r>
                  <a:endParaRPr sz="1000">
                    <a:solidFill>
                      <a:schemeClr val="lt1"/>
                    </a:solidFill>
                    <a:latin typeface="Calibri"/>
                    <a:ea typeface="Calibri"/>
                    <a:cs typeface="Calibri"/>
                    <a:sym typeface="Calibri"/>
                  </a:endParaRPr>
                </a:p>
              </p:txBody>
            </p:sp>
            <p:sp>
              <p:nvSpPr>
                <p:cNvPr id="485" name="Google Shape;485;g1d4d5cacef0_0_45"/>
                <p:cNvSpPr txBox="1"/>
                <p:nvPr/>
              </p:nvSpPr>
              <p:spPr>
                <a:xfrm>
                  <a:off x="6493252" y="1886796"/>
                  <a:ext cx="22137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accent4"/>
                      </a:solidFill>
                      <a:latin typeface="Calibri"/>
                      <a:ea typeface="Calibri"/>
                      <a:cs typeface="Calibri"/>
                      <a:sym typeface="Calibri"/>
                    </a:rPr>
                    <a:t>שלב 3</a:t>
                  </a:r>
                  <a:endParaRPr sz="1000" i="0" u="none" strike="noStrike" cap="none">
                    <a:solidFill>
                      <a:schemeClr val="accent4"/>
                    </a:solidFill>
                    <a:latin typeface="Calibri"/>
                    <a:ea typeface="Calibri"/>
                    <a:cs typeface="Calibri"/>
                    <a:sym typeface="Calibri"/>
                  </a:endParaRPr>
                </a:p>
              </p:txBody>
            </p:sp>
          </p:grpSp>
          <p:grpSp>
            <p:nvGrpSpPr>
              <p:cNvPr id="486" name="Google Shape;486;g1d4d5cacef0_0_45"/>
              <p:cNvGrpSpPr/>
              <p:nvPr/>
            </p:nvGrpSpPr>
            <p:grpSpPr>
              <a:xfrm>
                <a:off x="8287005" y="2978999"/>
                <a:ext cx="723273" cy="491626"/>
                <a:chOff x="207021" y="1876680"/>
                <a:chExt cx="2480360" cy="1547454"/>
              </a:xfrm>
            </p:grpSpPr>
            <p:grpSp>
              <p:nvGrpSpPr>
                <p:cNvPr id="487" name="Google Shape;487;g1d4d5cacef0_0_45"/>
                <p:cNvGrpSpPr/>
                <p:nvPr/>
              </p:nvGrpSpPr>
              <p:grpSpPr>
                <a:xfrm>
                  <a:off x="207021" y="2677293"/>
                  <a:ext cx="1135158" cy="746796"/>
                  <a:chOff x="575350" y="722025"/>
                  <a:chExt cx="1055078" cy="694177"/>
                </a:xfrm>
              </p:grpSpPr>
              <p:sp>
                <p:nvSpPr>
                  <p:cNvPr id="488" name="Google Shape;488;g1d4d5cacef0_0_45"/>
                  <p:cNvSpPr/>
                  <p:nvPr/>
                </p:nvSpPr>
                <p:spPr>
                  <a:xfrm>
                    <a:off x="575350" y="722025"/>
                    <a:ext cx="1055078" cy="694177"/>
                  </a:xfrm>
                  <a:custGeom>
                    <a:avLst/>
                    <a:gdLst/>
                    <a:ahLst/>
                    <a:cxnLst/>
                    <a:rect l="l" t="t" r="r" b="b"/>
                    <a:pathLst>
                      <a:path w="8212" h="5403" extrusionOk="0">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1d4d5cacef0_0_45"/>
                  <p:cNvSpPr/>
                  <p:nvPr/>
                </p:nvSpPr>
                <p:spPr>
                  <a:xfrm>
                    <a:off x="729911" y="804637"/>
                    <a:ext cx="243598" cy="243598"/>
                  </a:xfrm>
                  <a:custGeom>
                    <a:avLst/>
                    <a:gdLst/>
                    <a:ahLst/>
                    <a:cxnLst/>
                    <a:rect l="l" t="t" r="r" b="b"/>
                    <a:pathLst>
                      <a:path w="1896" h="1896" extrusionOk="0">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rgbClr val="00AB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g1d4d5cacef0_0_45"/>
                  <p:cNvSpPr/>
                  <p:nvPr/>
                </p:nvSpPr>
                <p:spPr>
                  <a:xfrm>
                    <a:off x="684943" y="1058384"/>
                    <a:ext cx="333534" cy="274433"/>
                  </a:xfrm>
                  <a:custGeom>
                    <a:avLst/>
                    <a:gdLst/>
                    <a:ahLst/>
                    <a:cxnLst/>
                    <a:rect l="l" t="t" r="r" b="b"/>
                    <a:pathLst>
                      <a:path w="2596" h="2136" extrusionOk="0">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1d4d5cacef0_0_45"/>
                  <p:cNvSpPr/>
                  <p:nvPr/>
                </p:nvSpPr>
                <p:spPr>
                  <a:xfrm>
                    <a:off x="1102887" y="722025"/>
                    <a:ext cx="527539" cy="694177"/>
                  </a:xfrm>
                  <a:custGeom>
                    <a:avLst/>
                    <a:gdLst/>
                    <a:ahLst/>
                    <a:cxnLst/>
                    <a:rect l="l" t="t" r="r" b="b"/>
                    <a:pathLst>
                      <a:path w="4106" h="5403" extrusionOk="0">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1d4d5cacef0_0_45"/>
                  <p:cNvSpPr/>
                  <p:nvPr/>
                </p:nvSpPr>
                <p:spPr>
                  <a:xfrm>
                    <a:off x="1168926" y="890205"/>
                    <a:ext cx="401628" cy="17216"/>
                  </a:xfrm>
                  <a:custGeom>
                    <a:avLst/>
                    <a:gdLst/>
                    <a:ahLst/>
                    <a:cxnLst/>
                    <a:rect l="l" t="t" r="r" b="b"/>
                    <a:pathLst>
                      <a:path w="3126" h="134" extrusionOk="0">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1d4d5cacef0_0_45"/>
                  <p:cNvSpPr/>
                  <p:nvPr/>
                </p:nvSpPr>
                <p:spPr>
                  <a:xfrm>
                    <a:off x="1168926" y="975258"/>
                    <a:ext cx="401628" cy="17216"/>
                  </a:xfrm>
                  <a:custGeom>
                    <a:avLst/>
                    <a:gdLst/>
                    <a:ahLst/>
                    <a:cxnLst/>
                    <a:rect l="l" t="t" r="r" b="b"/>
                    <a:pathLst>
                      <a:path w="3126" h="134" extrusionOk="0">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g1d4d5cacef0_0_45"/>
                  <p:cNvSpPr/>
                  <p:nvPr/>
                </p:nvSpPr>
                <p:spPr>
                  <a:xfrm>
                    <a:off x="1168926" y="1060183"/>
                    <a:ext cx="401628" cy="17859"/>
                  </a:xfrm>
                  <a:custGeom>
                    <a:avLst/>
                    <a:gdLst/>
                    <a:ahLst/>
                    <a:cxnLst/>
                    <a:rect l="l" t="t" r="r" b="b"/>
                    <a:pathLst>
                      <a:path w="3126" h="139" extrusionOk="0">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g1d4d5cacef0_0_45"/>
                  <p:cNvSpPr/>
                  <p:nvPr/>
                </p:nvSpPr>
                <p:spPr>
                  <a:xfrm>
                    <a:off x="1168926" y="1145751"/>
                    <a:ext cx="401628" cy="17216"/>
                  </a:xfrm>
                  <a:custGeom>
                    <a:avLst/>
                    <a:gdLst/>
                    <a:ahLst/>
                    <a:cxnLst/>
                    <a:rect l="l" t="t" r="r" b="b"/>
                    <a:pathLst>
                      <a:path w="3126" h="134" extrusionOk="0">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1d4d5cacef0_0_45"/>
                  <p:cNvSpPr/>
                  <p:nvPr/>
                </p:nvSpPr>
                <p:spPr>
                  <a:xfrm>
                    <a:off x="1168926" y="1230676"/>
                    <a:ext cx="401628" cy="17345"/>
                  </a:xfrm>
                  <a:custGeom>
                    <a:avLst/>
                    <a:gdLst/>
                    <a:ahLst/>
                    <a:cxnLst/>
                    <a:rect l="l" t="t" r="r" b="b"/>
                    <a:pathLst>
                      <a:path w="3126" h="135" extrusionOk="0">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7" name="Google Shape;497;g1d4d5cacef0_0_45"/>
                <p:cNvSpPr/>
                <p:nvPr/>
              </p:nvSpPr>
              <p:spPr>
                <a:xfrm rot="-5400000" flipH="1">
                  <a:off x="723879" y="1460631"/>
                  <a:ext cx="1547454" cy="2379551"/>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98" name="Google Shape;498;g1d4d5cacef0_0_45"/>
            <p:cNvSpPr/>
            <p:nvPr/>
          </p:nvSpPr>
          <p:spPr>
            <a:xfrm>
              <a:off x="6478600" y="3500225"/>
              <a:ext cx="1739100" cy="6003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g1d4d5cacef0_0_45"/>
          <p:cNvSpPr/>
          <p:nvPr/>
        </p:nvSpPr>
        <p:spPr>
          <a:xfrm>
            <a:off x="365200" y="2631750"/>
            <a:ext cx="3721800" cy="265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1d4d5cacef0_0_45"/>
          <p:cNvSpPr/>
          <p:nvPr/>
        </p:nvSpPr>
        <p:spPr>
          <a:xfrm>
            <a:off x="6870300" y="1523550"/>
            <a:ext cx="284400" cy="656400"/>
          </a:xfrm>
          <a:prstGeom prst="downArrow">
            <a:avLst>
              <a:gd name="adj1" fmla="val 50000"/>
              <a:gd name="adj2" fmla="val 50000"/>
            </a:avLst>
          </a:prstGeom>
          <a:solidFill>
            <a:srgbClr val="2C7ABC"/>
          </a:solidFill>
          <a:ln w="9525" cap="flat" cmpd="sng">
            <a:solidFill>
              <a:srgbClr val="2327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1d4d5cacef0_0_45"/>
          <p:cNvSpPr/>
          <p:nvPr/>
        </p:nvSpPr>
        <p:spPr>
          <a:xfrm>
            <a:off x="6877650" y="2885850"/>
            <a:ext cx="284400" cy="656400"/>
          </a:xfrm>
          <a:prstGeom prst="downArrow">
            <a:avLst>
              <a:gd name="adj1" fmla="val 50000"/>
              <a:gd name="adj2" fmla="val 50000"/>
            </a:avLst>
          </a:prstGeom>
          <a:solidFill>
            <a:srgbClr val="2C7ABC"/>
          </a:solidFill>
          <a:ln w="9525" cap="flat" cmpd="sng">
            <a:solidFill>
              <a:srgbClr val="2327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cb766f12f0_0_76"/>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הנתונים הנשלחים</a:t>
            </a:r>
            <a:endParaRPr sz="2800" b="1">
              <a:latin typeface="Calibri"/>
              <a:ea typeface="Calibri"/>
              <a:cs typeface="Calibri"/>
              <a:sym typeface="Calibri"/>
            </a:endParaRPr>
          </a:p>
        </p:txBody>
      </p:sp>
      <p:sp>
        <p:nvSpPr>
          <p:cNvPr id="507" name="Google Shape;507;g1cb766f12f0_0_76"/>
          <p:cNvSpPr txBox="1">
            <a:spLocks noGrp="1"/>
          </p:cNvSpPr>
          <p:nvPr>
            <p:ph type="body" idx="1"/>
          </p:nvPr>
        </p:nvSpPr>
        <p:spPr>
          <a:xfrm>
            <a:off x="4439800" y="1152475"/>
            <a:ext cx="3990900" cy="1826400"/>
          </a:xfrm>
          <a:prstGeom prst="rect">
            <a:avLst/>
          </a:prstGeom>
          <a:noFill/>
          <a:ln>
            <a:noFill/>
          </a:ln>
        </p:spPr>
        <p:txBody>
          <a:bodyPr spcFirstLastPara="1" wrap="square" lIns="91425" tIns="91425" rIns="91425" bIns="91425" anchor="t" anchorCtr="0">
            <a:noAutofit/>
          </a:bodyPr>
          <a:lstStyle/>
          <a:p>
            <a:pPr marL="0" lvl="0" indent="0" algn="r" rtl="1">
              <a:lnSpc>
                <a:spcPct val="90000"/>
              </a:lnSpc>
              <a:spcBef>
                <a:spcPts val="0"/>
              </a:spcBef>
              <a:spcAft>
                <a:spcPts val="0"/>
              </a:spcAft>
              <a:buNone/>
            </a:pPr>
            <a:r>
              <a:rPr lang="en" sz="1600">
                <a:solidFill>
                  <a:srgbClr val="C678DD"/>
                </a:solidFill>
                <a:highlight>
                  <a:schemeClr val="lt1"/>
                </a:highlight>
                <a:latin typeface="Calibri"/>
                <a:ea typeface="Calibri"/>
                <a:cs typeface="Calibri"/>
                <a:sym typeface="Calibri"/>
              </a:rPr>
              <a:t>שם המצלמה</a:t>
            </a:r>
            <a:endParaRPr sz="1600">
              <a:solidFill>
                <a:srgbClr val="C678DD"/>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989898"/>
                </a:solidFill>
                <a:highlight>
                  <a:schemeClr val="lt1"/>
                </a:highlight>
                <a:latin typeface="Calibri"/>
                <a:ea typeface="Calibri"/>
                <a:cs typeface="Calibri"/>
                <a:sym typeface="Calibri"/>
              </a:rPr>
              <a:t>נ.צ מצלמה</a:t>
            </a:r>
            <a:endParaRPr sz="1600">
              <a:solidFill>
                <a:srgbClr val="989898"/>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00AD7E"/>
                </a:solidFill>
                <a:highlight>
                  <a:schemeClr val="lt1"/>
                </a:highlight>
                <a:latin typeface="Calibri"/>
                <a:ea typeface="Calibri"/>
                <a:cs typeface="Calibri"/>
                <a:sym typeface="Calibri"/>
              </a:rPr>
              <a:t>תאריך וזמן העבירה</a:t>
            </a:r>
            <a:endParaRPr sz="1600">
              <a:solidFill>
                <a:srgbClr val="00AD7E"/>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E06C75"/>
                </a:solidFill>
                <a:highlight>
                  <a:schemeClr val="lt1"/>
                </a:highlight>
                <a:latin typeface="Calibri"/>
                <a:ea typeface="Calibri"/>
                <a:cs typeface="Calibri"/>
                <a:sym typeface="Calibri"/>
              </a:rPr>
              <a:t>תיאור העבירה</a:t>
            </a:r>
            <a:endParaRPr sz="1600">
              <a:solidFill>
                <a:srgbClr val="E06C75"/>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6C7DE0"/>
                </a:solidFill>
                <a:highlight>
                  <a:schemeClr val="lt1"/>
                </a:highlight>
                <a:latin typeface="Calibri"/>
                <a:ea typeface="Calibri"/>
                <a:cs typeface="Calibri"/>
                <a:sym typeface="Calibri"/>
              </a:rPr>
              <a:t>חומרת העבירה</a:t>
            </a:r>
            <a:endParaRPr sz="1600">
              <a:solidFill>
                <a:srgbClr val="6C7DE0"/>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9A00B3"/>
                </a:solidFill>
                <a:highlight>
                  <a:schemeClr val="lt1"/>
                </a:highlight>
                <a:latin typeface="Calibri"/>
                <a:ea typeface="Calibri"/>
                <a:cs typeface="Calibri"/>
                <a:sym typeface="Calibri"/>
              </a:rPr>
              <a:t>מיקום פרצוף</a:t>
            </a:r>
            <a:endParaRPr sz="1600">
              <a:solidFill>
                <a:srgbClr val="9A00B3"/>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F6DC02"/>
                </a:solidFill>
                <a:highlight>
                  <a:schemeClr val="lt1"/>
                </a:highlight>
                <a:latin typeface="Calibri"/>
                <a:ea typeface="Calibri"/>
                <a:cs typeface="Calibri"/>
                <a:sym typeface="Calibri"/>
              </a:rPr>
              <a:t>סרטון</a:t>
            </a:r>
            <a:endParaRPr sz="1600">
              <a:solidFill>
                <a:srgbClr val="F6DC02"/>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Clr>
                <a:schemeClr val="dk1"/>
              </a:buClr>
              <a:buSzPts val="2800"/>
              <a:buNone/>
            </a:pPr>
            <a:endParaRPr sz="160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endParaRPr sz="1600">
              <a:latin typeface="Calibri"/>
              <a:ea typeface="Calibri"/>
              <a:cs typeface="Calibri"/>
              <a:sym typeface="Calibri"/>
            </a:endParaRPr>
          </a:p>
        </p:txBody>
      </p:sp>
      <p:pic>
        <p:nvPicPr>
          <p:cNvPr id="508" name="Google Shape;508;g1cb766f12f0_0_76"/>
          <p:cNvPicPr preferRelativeResize="0"/>
          <p:nvPr/>
        </p:nvPicPr>
        <p:blipFill>
          <a:blip r:embed="rId3">
            <a:alphaModFix/>
          </a:blip>
          <a:stretch>
            <a:fillRect/>
          </a:stretch>
        </p:blipFill>
        <p:spPr>
          <a:xfrm>
            <a:off x="663400" y="818125"/>
            <a:ext cx="3661908" cy="3507249"/>
          </a:xfrm>
          <a:prstGeom prst="rect">
            <a:avLst/>
          </a:prstGeom>
          <a:noFill/>
          <a:ln>
            <a:noFill/>
          </a:ln>
        </p:spPr>
      </p:pic>
      <p:sp>
        <p:nvSpPr>
          <p:cNvPr id="509" name="Google Shape;509;g1cb766f12f0_0_76"/>
          <p:cNvSpPr/>
          <p:nvPr/>
        </p:nvSpPr>
        <p:spPr>
          <a:xfrm>
            <a:off x="875025" y="1007225"/>
            <a:ext cx="551400" cy="129600"/>
          </a:xfrm>
          <a:prstGeom prst="rect">
            <a:avLst/>
          </a:prstGeom>
          <a:solidFill>
            <a:srgbClr val="FF11CC">
              <a:alpha val="345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g1cb766f12f0_0_76"/>
          <p:cNvSpPr/>
          <p:nvPr/>
        </p:nvSpPr>
        <p:spPr>
          <a:xfrm>
            <a:off x="2582700" y="1007225"/>
            <a:ext cx="1037400" cy="129600"/>
          </a:xfrm>
          <a:prstGeom prst="rect">
            <a:avLst/>
          </a:prstGeom>
          <a:solidFill>
            <a:srgbClr val="336574">
              <a:alpha val="533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g1cb766f12f0_0_76"/>
          <p:cNvSpPr/>
          <p:nvPr/>
        </p:nvSpPr>
        <p:spPr>
          <a:xfrm>
            <a:off x="2755800" y="1165875"/>
            <a:ext cx="864300" cy="129600"/>
          </a:xfrm>
          <a:prstGeom prst="rect">
            <a:avLst/>
          </a:prstGeom>
          <a:solidFill>
            <a:srgbClr val="00AD7E">
              <a:alpha val="533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g1cb766f12f0_0_76"/>
          <p:cNvSpPr/>
          <p:nvPr/>
        </p:nvSpPr>
        <p:spPr>
          <a:xfrm>
            <a:off x="3040000" y="1324525"/>
            <a:ext cx="1026300" cy="129600"/>
          </a:xfrm>
          <a:prstGeom prst="rect">
            <a:avLst/>
          </a:prstGeom>
          <a:solidFill>
            <a:srgbClr val="E06C75">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g1cb766f12f0_0_76"/>
          <p:cNvSpPr/>
          <p:nvPr/>
        </p:nvSpPr>
        <p:spPr>
          <a:xfrm>
            <a:off x="1836225" y="1474700"/>
            <a:ext cx="878400" cy="129600"/>
          </a:xfrm>
          <a:prstGeom prst="rect">
            <a:avLst/>
          </a:prstGeom>
          <a:solidFill>
            <a:srgbClr val="6C7DE0">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1cb766f12f0_0_76"/>
          <p:cNvSpPr/>
          <p:nvPr/>
        </p:nvSpPr>
        <p:spPr>
          <a:xfrm>
            <a:off x="2833175" y="1474700"/>
            <a:ext cx="1114800" cy="129600"/>
          </a:xfrm>
          <a:prstGeom prst="rect">
            <a:avLst/>
          </a:prstGeom>
          <a:solidFill>
            <a:srgbClr val="9A00B3">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1cb766f12f0_0_76"/>
          <p:cNvSpPr/>
          <p:nvPr/>
        </p:nvSpPr>
        <p:spPr>
          <a:xfrm>
            <a:off x="1704300" y="1633800"/>
            <a:ext cx="328800" cy="129600"/>
          </a:xfrm>
          <a:prstGeom prst="rect">
            <a:avLst/>
          </a:prstGeom>
          <a:solidFill>
            <a:srgbClr val="F6DC02">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grpSp>
        <p:nvGrpSpPr>
          <p:cNvPr id="520" name="Google Shape;520;g1cb766f12f0_0_150"/>
          <p:cNvGrpSpPr/>
          <p:nvPr/>
        </p:nvGrpSpPr>
        <p:grpSpPr>
          <a:xfrm>
            <a:off x="4540225" y="1455987"/>
            <a:ext cx="3550200" cy="633588"/>
            <a:chOff x="4873250" y="1455987"/>
            <a:chExt cx="3550200" cy="633588"/>
          </a:xfrm>
        </p:grpSpPr>
        <p:sp>
          <p:nvSpPr>
            <p:cNvPr id="521" name="Google Shape;521;g1cb766f12f0_0_150"/>
            <p:cNvSpPr txBox="1"/>
            <p:nvPr/>
          </p:nvSpPr>
          <p:spPr>
            <a:xfrm>
              <a:off x="5665249" y="1472175"/>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חוסר באכיפה</a:t>
              </a:r>
              <a:endParaRPr/>
            </a:p>
          </p:txBody>
        </p:sp>
        <p:sp>
          <p:nvSpPr>
            <p:cNvPr id="522" name="Google Shape;522;g1cb766f12f0_0_150"/>
            <p:cNvSpPr txBox="1"/>
            <p:nvPr/>
          </p:nvSpPr>
          <p:spPr>
            <a:xfrm>
              <a:off x="5665250" y="1764675"/>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523" name="Google Shape;523;g1cb766f12f0_0_150"/>
            <p:cNvSpPr txBox="1"/>
            <p:nvPr/>
          </p:nvSpPr>
          <p:spPr>
            <a:xfrm>
              <a:off x="4873250" y="1455987"/>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01</a:t>
              </a:r>
              <a:endParaRPr sz="1200" b="0" i="0" u="none" strike="noStrike" cap="none">
                <a:solidFill>
                  <a:schemeClr val="lt1"/>
                </a:solidFill>
                <a:latin typeface="Krona One"/>
                <a:ea typeface="Krona One"/>
                <a:cs typeface="Krona One"/>
                <a:sym typeface="Krona One"/>
              </a:endParaRPr>
            </a:p>
          </p:txBody>
        </p:sp>
      </p:grpSp>
      <p:grpSp>
        <p:nvGrpSpPr>
          <p:cNvPr id="524" name="Google Shape;524;g1cb766f12f0_0_150"/>
          <p:cNvGrpSpPr/>
          <p:nvPr/>
        </p:nvGrpSpPr>
        <p:grpSpPr>
          <a:xfrm>
            <a:off x="4540225" y="2521274"/>
            <a:ext cx="3550200" cy="633589"/>
            <a:chOff x="4873250" y="2521274"/>
            <a:chExt cx="3550200" cy="633589"/>
          </a:xfrm>
        </p:grpSpPr>
        <p:sp>
          <p:nvSpPr>
            <p:cNvPr id="525" name="Google Shape;525;g1cb766f12f0_0_150"/>
            <p:cNvSpPr txBox="1"/>
            <p:nvPr/>
          </p:nvSpPr>
          <p:spPr>
            <a:xfrm>
              <a:off x="5665249" y="2537463"/>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תאונות דרכים</a:t>
              </a:r>
              <a:endParaRPr sz="1800" b="0" i="0" u="none" strike="noStrike" cap="none">
                <a:solidFill>
                  <a:schemeClr val="dk1"/>
                </a:solidFill>
                <a:latin typeface="Calibri"/>
                <a:ea typeface="Calibri"/>
                <a:cs typeface="Calibri"/>
                <a:sym typeface="Calibri"/>
              </a:endParaRPr>
            </a:p>
          </p:txBody>
        </p:sp>
        <p:sp>
          <p:nvSpPr>
            <p:cNvPr id="526" name="Google Shape;526;g1cb766f12f0_0_150"/>
            <p:cNvSpPr txBox="1"/>
            <p:nvPr/>
          </p:nvSpPr>
          <p:spPr>
            <a:xfrm>
              <a:off x="5665250" y="2829963"/>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527" name="Google Shape;527;g1cb766f12f0_0_150"/>
            <p:cNvSpPr txBox="1"/>
            <p:nvPr/>
          </p:nvSpPr>
          <p:spPr>
            <a:xfrm>
              <a:off x="4873250" y="2521274"/>
              <a:ext cx="675600" cy="32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02</a:t>
              </a:r>
              <a:endParaRPr sz="1200" b="0" i="0" u="none" strike="noStrike" cap="none">
                <a:solidFill>
                  <a:schemeClr val="lt1"/>
                </a:solidFill>
                <a:latin typeface="Krona One"/>
                <a:ea typeface="Krona One"/>
                <a:cs typeface="Krona One"/>
                <a:sym typeface="Krona One"/>
              </a:endParaRPr>
            </a:p>
          </p:txBody>
        </p:sp>
      </p:grpSp>
      <p:grpSp>
        <p:nvGrpSpPr>
          <p:cNvPr id="528" name="Google Shape;528;g1cb766f12f0_0_150"/>
          <p:cNvGrpSpPr/>
          <p:nvPr/>
        </p:nvGrpSpPr>
        <p:grpSpPr>
          <a:xfrm>
            <a:off x="4540225" y="3586562"/>
            <a:ext cx="3550200" cy="633588"/>
            <a:chOff x="4873250" y="3586562"/>
            <a:chExt cx="3550200" cy="633588"/>
          </a:xfrm>
        </p:grpSpPr>
        <p:sp>
          <p:nvSpPr>
            <p:cNvPr id="529" name="Google Shape;529;g1cb766f12f0_0_150"/>
            <p:cNvSpPr txBox="1"/>
            <p:nvPr/>
          </p:nvSpPr>
          <p:spPr>
            <a:xfrm>
              <a:off x="5665249" y="3602750"/>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עצבים וחוסר אמון</a:t>
              </a:r>
              <a:endParaRPr sz="1800" b="0" i="0" u="none" strike="noStrike" cap="none">
                <a:solidFill>
                  <a:schemeClr val="dk1"/>
                </a:solidFill>
                <a:latin typeface="Calibri"/>
                <a:ea typeface="Calibri"/>
                <a:cs typeface="Calibri"/>
                <a:sym typeface="Calibri"/>
              </a:endParaRPr>
            </a:p>
          </p:txBody>
        </p:sp>
        <p:sp>
          <p:nvSpPr>
            <p:cNvPr id="530" name="Google Shape;530;g1cb766f12f0_0_150"/>
            <p:cNvSpPr txBox="1"/>
            <p:nvPr/>
          </p:nvSpPr>
          <p:spPr>
            <a:xfrm>
              <a:off x="5665250" y="3895250"/>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531" name="Google Shape;531;g1cb766f12f0_0_150"/>
            <p:cNvSpPr txBox="1"/>
            <p:nvPr/>
          </p:nvSpPr>
          <p:spPr>
            <a:xfrm>
              <a:off x="4873250" y="3586562"/>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03</a:t>
              </a:r>
              <a:endParaRPr sz="1200" b="0" i="0" u="none" strike="noStrike" cap="none">
                <a:solidFill>
                  <a:schemeClr val="lt1"/>
                </a:solidFill>
                <a:latin typeface="Krona One"/>
                <a:ea typeface="Krona One"/>
                <a:cs typeface="Krona One"/>
                <a:sym typeface="Krona One"/>
              </a:endParaRPr>
            </a:p>
          </p:txBody>
        </p:sp>
      </p:grpSp>
      <p:sp>
        <p:nvSpPr>
          <p:cNvPr id="532" name="Google Shape;532;g1cb766f12f0_0_150"/>
          <p:cNvSpPr/>
          <p:nvPr/>
        </p:nvSpPr>
        <p:spPr>
          <a:xfrm>
            <a:off x="1053513" y="126231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1cb766f12f0_0_150"/>
          <p:cNvSpPr/>
          <p:nvPr/>
        </p:nvSpPr>
        <p:spPr>
          <a:xfrm>
            <a:off x="1053525" y="232764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g1cb766f12f0_0_150"/>
          <p:cNvSpPr/>
          <p:nvPr/>
        </p:nvSpPr>
        <p:spPr>
          <a:xfrm>
            <a:off x="1053516" y="3392875"/>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5" name="Google Shape;535;g1cb766f12f0_0_150"/>
          <p:cNvCxnSpPr>
            <a:stCxn id="532" idx="6"/>
            <a:endCxn id="523" idx="1"/>
          </p:cNvCxnSpPr>
          <p:nvPr/>
        </p:nvCxnSpPr>
        <p:spPr>
          <a:xfrm>
            <a:off x="1765713" y="1618413"/>
            <a:ext cx="2774400" cy="0"/>
          </a:xfrm>
          <a:prstGeom prst="straightConnector1">
            <a:avLst/>
          </a:prstGeom>
          <a:noFill/>
          <a:ln w="38100" cap="flat" cmpd="sng">
            <a:solidFill>
              <a:schemeClr val="dk2"/>
            </a:solidFill>
            <a:prstDash val="dash"/>
            <a:round/>
            <a:headEnd type="none" w="sm" len="sm"/>
            <a:tailEnd type="none" w="sm" len="sm"/>
          </a:ln>
        </p:spPr>
      </p:cxnSp>
      <p:cxnSp>
        <p:nvCxnSpPr>
          <p:cNvPr id="536" name="Google Shape;536;g1cb766f12f0_0_150"/>
          <p:cNvCxnSpPr>
            <a:stCxn id="533" idx="6"/>
            <a:endCxn id="527" idx="1"/>
          </p:cNvCxnSpPr>
          <p:nvPr/>
        </p:nvCxnSpPr>
        <p:spPr>
          <a:xfrm>
            <a:off x="1765725" y="2683743"/>
            <a:ext cx="2774400" cy="0"/>
          </a:xfrm>
          <a:prstGeom prst="straightConnector1">
            <a:avLst/>
          </a:prstGeom>
          <a:noFill/>
          <a:ln w="38100" cap="flat" cmpd="sng">
            <a:solidFill>
              <a:schemeClr val="dk2"/>
            </a:solidFill>
            <a:prstDash val="dash"/>
            <a:round/>
            <a:headEnd type="none" w="sm" len="sm"/>
            <a:tailEnd type="none" w="sm" len="sm"/>
          </a:ln>
        </p:spPr>
      </p:cxnSp>
      <p:cxnSp>
        <p:nvCxnSpPr>
          <p:cNvPr id="537" name="Google Shape;537;g1cb766f12f0_0_150"/>
          <p:cNvCxnSpPr>
            <a:stCxn id="534" idx="6"/>
            <a:endCxn id="531" idx="1"/>
          </p:cNvCxnSpPr>
          <p:nvPr/>
        </p:nvCxnSpPr>
        <p:spPr>
          <a:xfrm>
            <a:off x="1765716" y="3748975"/>
            <a:ext cx="2774400" cy="0"/>
          </a:xfrm>
          <a:prstGeom prst="straightConnector1">
            <a:avLst/>
          </a:prstGeom>
          <a:noFill/>
          <a:ln w="38100" cap="flat" cmpd="sng">
            <a:solidFill>
              <a:schemeClr val="dk2"/>
            </a:solidFill>
            <a:prstDash val="dash"/>
            <a:round/>
            <a:headEnd type="none" w="sm" len="sm"/>
            <a:tailEnd type="none" w="sm" len="sm"/>
          </a:ln>
        </p:spPr>
      </p:cxnSp>
      <p:sp>
        <p:nvSpPr>
          <p:cNvPr id="538" name="Google Shape;538;g1cb766f12f0_0_150"/>
          <p:cNvSpPr txBox="1">
            <a:spLocks noGrp="1"/>
          </p:cNvSpPr>
          <p:nvPr>
            <p:ph type="title"/>
          </p:nvPr>
        </p:nvSpPr>
        <p:spPr>
          <a:xfrm>
            <a:off x="431371" y="378293"/>
            <a:ext cx="6773826"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למה זה טוב?</a:t>
            </a:r>
            <a:endParaRPr sz="2800" dirty="0">
              <a:latin typeface="Calibri"/>
              <a:ea typeface="Calibri"/>
              <a:cs typeface="Calibri"/>
              <a:sym typeface="Calibri"/>
            </a:endParaRPr>
          </a:p>
        </p:txBody>
      </p:sp>
      <p:pic>
        <p:nvPicPr>
          <p:cNvPr id="539" name="Google Shape;539;g1cb766f12f0_0_150"/>
          <p:cNvPicPr preferRelativeResize="0"/>
          <p:nvPr/>
        </p:nvPicPr>
        <p:blipFill rotWithShape="1">
          <a:blip r:embed="rId3">
            <a:alphaModFix/>
          </a:blip>
          <a:srcRect l="30939" t="11864" r="30268" b="14486"/>
          <a:stretch/>
        </p:blipFill>
        <p:spPr>
          <a:xfrm>
            <a:off x="1053425" y="2327600"/>
            <a:ext cx="712200" cy="712200"/>
          </a:xfrm>
          <a:prstGeom prst="ellipse">
            <a:avLst/>
          </a:prstGeom>
          <a:noFill/>
          <a:ln>
            <a:noFill/>
          </a:ln>
        </p:spPr>
      </p:pic>
      <p:pic>
        <p:nvPicPr>
          <p:cNvPr id="540" name="Google Shape;540;g1cb766f12f0_0_150"/>
          <p:cNvPicPr preferRelativeResize="0"/>
          <p:nvPr/>
        </p:nvPicPr>
        <p:blipFill rotWithShape="1">
          <a:blip r:embed="rId4">
            <a:alphaModFix/>
          </a:blip>
          <a:srcRect l="28481" t="4937" r="28442" b="12906"/>
          <a:stretch/>
        </p:blipFill>
        <p:spPr>
          <a:xfrm>
            <a:off x="1094125" y="3392975"/>
            <a:ext cx="631002" cy="676850"/>
          </a:xfrm>
          <a:prstGeom prst="rect">
            <a:avLst/>
          </a:prstGeom>
          <a:noFill/>
          <a:ln>
            <a:noFill/>
          </a:ln>
        </p:spPr>
      </p:pic>
      <p:pic>
        <p:nvPicPr>
          <p:cNvPr id="541" name="Google Shape;541;g1cb766f12f0_0_150"/>
          <p:cNvPicPr preferRelativeResize="0"/>
          <p:nvPr/>
        </p:nvPicPr>
        <p:blipFill rotWithShape="1">
          <a:blip r:embed="rId5">
            <a:alphaModFix/>
          </a:blip>
          <a:srcRect l="39050" t="31189" r="39686" b="31573"/>
          <a:stretch/>
        </p:blipFill>
        <p:spPr>
          <a:xfrm>
            <a:off x="1053425" y="1272938"/>
            <a:ext cx="712200" cy="701700"/>
          </a:xfrm>
          <a:prstGeom prst="ellipse">
            <a:avLst/>
          </a:prstGeom>
          <a:noFill/>
          <a:ln>
            <a:noFill/>
          </a:ln>
        </p:spPr>
      </p:pic>
      <p:sp>
        <p:nvSpPr>
          <p:cNvPr id="542" name="Google Shape;542;g1cb766f12f0_0_150"/>
          <p:cNvSpPr/>
          <p:nvPr/>
        </p:nvSpPr>
        <p:spPr>
          <a:xfrm>
            <a:off x="7776850" y="1332063"/>
            <a:ext cx="572700" cy="572700"/>
          </a:xfrm>
          <a:prstGeom prst="ellipse">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g1cb766f12f0_0_150"/>
          <p:cNvGrpSpPr/>
          <p:nvPr/>
        </p:nvGrpSpPr>
        <p:grpSpPr>
          <a:xfrm>
            <a:off x="7909081" y="1469862"/>
            <a:ext cx="308234" cy="308234"/>
            <a:chOff x="1487200" y="4993750"/>
            <a:chExt cx="483125" cy="483125"/>
          </a:xfrm>
        </p:grpSpPr>
        <p:sp>
          <p:nvSpPr>
            <p:cNvPr id="544" name="Google Shape;544;g1cb766f12f0_0_1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 name="Google Shape;545;g1cb766f12f0_0_1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46" name="Google Shape;546;g1cb766f12f0_0_150"/>
          <p:cNvSpPr/>
          <p:nvPr/>
        </p:nvSpPr>
        <p:spPr>
          <a:xfrm>
            <a:off x="7776850" y="2395963"/>
            <a:ext cx="572700" cy="572700"/>
          </a:xfrm>
          <a:prstGeom prst="ellipse">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7" name="Google Shape;547;g1cb766f12f0_0_150"/>
          <p:cNvGrpSpPr/>
          <p:nvPr/>
        </p:nvGrpSpPr>
        <p:grpSpPr>
          <a:xfrm>
            <a:off x="7909081" y="2533762"/>
            <a:ext cx="308234" cy="308234"/>
            <a:chOff x="1487200" y="4993750"/>
            <a:chExt cx="483125" cy="483125"/>
          </a:xfrm>
        </p:grpSpPr>
        <p:sp>
          <p:nvSpPr>
            <p:cNvPr id="548" name="Google Shape;548;g1cb766f12f0_0_1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 name="Google Shape;549;g1cb766f12f0_0_1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50" name="Google Shape;550;g1cb766f12f0_0_150"/>
          <p:cNvSpPr/>
          <p:nvPr/>
        </p:nvSpPr>
        <p:spPr>
          <a:xfrm>
            <a:off x="7776850" y="3459863"/>
            <a:ext cx="572700" cy="572700"/>
          </a:xfrm>
          <a:prstGeom prst="ellipse">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1" name="Google Shape;551;g1cb766f12f0_0_150"/>
          <p:cNvGrpSpPr/>
          <p:nvPr/>
        </p:nvGrpSpPr>
        <p:grpSpPr>
          <a:xfrm>
            <a:off x="7909081" y="3597662"/>
            <a:ext cx="308234" cy="308234"/>
            <a:chOff x="1487200" y="4993750"/>
            <a:chExt cx="483125" cy="483125"/>
          </a:xfrm>
        </p:grpSpPr>
        <p:sp>
          <p:nvSpPr>
            <p:cNvPr id="552" name="Google Shape;552;g1cb766f12f0_0_1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 name="Google Shape;553;g1cb766f12f0_0_1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1026" name="Picture 2">
            <a:extLst>
              <a:ext uri="{FF2B5EF4-FFF2-40B4-BE49-F238E27FC236}">
                <a16:creationId xmlns:a16="http://schemas.microsoft.com/office/drawing/2014/main" id="{7768A496-1D5B-F8D2-539E-2F0B8DB1B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922" y="218796"/>
            <a:ext cx="925680" cy="925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cb766f12f0_0_31"/>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90000"/>
              </a:lnSpc>
              <a:spcBef>
                <a:spcPts val="0"/>
              </a:spcBef>
              <a:spcAft>
                <a:spcPts val="0"/>
              </a:spcAft>
              <a:buSzPts val="4400"/>
              <a:buNone/>
            </a:pPr>
            <a:r>
              <a:rPr lang="en" sz="2800">
                <a:latin typeface="Calibri"/>
                <a:ea typeface="Calibri"/>
                <a:cs typeface="Calibri"/>
                <a:sym typeface="Calibri"/>
              </a:rPr>
              <a:t>ביביליוגרפיה</a:t>
            </a:r>
            <a:endParaRPr sz="2800">
              <a:latin typeface="Calibri"/>
              <a:ea typeface="Calibri"/>
              <a:cs typeface="Calibri"/>
              <a:sym typeface="Calibri"/>
            </a:endParaRPr>
          </a:p>
        </p:txBody>
      </p:sp>
      <p:sp>
        <p:nvSpPr>
          <p:cNvPr id="559" name="Google Shape;559;g1cb766f12f0_0_31"/>
          <p:cNvSpPr txBox="1">
            <a:spLocks noGrp="1"/>
          </p:cNvSpPr>
          <p:nvPr>
            <p:ph type="body" idx="1"/>
          </p:nvPr>
        </p:nvSpPr>
        <p:spPr>
          <a:xfrm>
            <a:off x="713225" y="1152475"/>
            <a:ext cx="7717500" cy="26043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Clr>
                <a:schemeClr val="dk1"/>
              </a:buClr>
              <a:buSzPts val="2800"/>
              <a:buNone/>
            </a:pPr>
            <a:r>
              <a:rPr lang="en" sz="1600" dirty="0">
                <a:latin typeface="Calibri"/>
                <a:ea typeface="Calibri"/>
                <a:cs typeface="Calibri"/>
                <a:sym typeface="Calibri"/>
              </a:rPr>
              <a:t>https://www.gov.il/he/departments/legalinfo/regulations_scooter</a:t>
            </a: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p>
          <a:p>
            <a:pPr marL="177800" lvl="0" indent="0" algn="l" rtl="0">
              <a:lnSpc>
                <a:spcPct val="90000"/>
              </a:lnSpc>
              <a:spcBef>
                <a:spcPts val="0"/>
              </a:spcBef>
              <a:spcAft>
                <a:spcPts val="0"/>
              </a:spcAft>
              <a:buClr>
                <a:schemeClr val="dk1"/>
              </a:buClr>
              <a:buSzPts val="2800"/>
              <a:buNone/>
            </a:pPr>
            <a:r>
              <a:rPr lang="en" sz="1600" dirty="0">
                <a:solidFill>
                  <a:schemeClr val="hlink"/>
                </a:solidFill>
                <a:uFill>
                  <a:noFill/>
                </a:uFill>
                <a:latin typeface="Calibri"/>
                <a:ea typeface="Calibri"/>
                <a:cs typeface="Calibri"/>
                <a:sym typeface="Calibri"/>
                <a:hlinkClick r:id="rId3"/>
              </a:rPr>
              <a:t>https://www.oryarok.org.il/electric-bike</a:t>
            </a: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r>
              <a:rPr lang="en" sz="1600" dirty="0">
                <a:solidFill>
                  <a:schemeClr val="hlink"/>
                </a:solidFill>
                <a:uFill>
                  <a:noFill/>
                </a:uFill>
                <a:latin typeface="Calibri"/>
                <a:ea typeface="Calibri"/>
                <a:cs typeface="Calibri"/>
                <a:sym typeface="Calibri"/>
                <a:hlinkClick r:id="rId4"/>
              </a:rPr>
              <a:t>https://www.cbs.gov.il/he/mediarelease/pages/2022/%D7%AA%D7%90%D7%95%D7%A0%D7%95%D7%AA-%D7%93%D7%A8%D7%9B%D7%99%D7%9D-%D7%A2%D7%9D-%D7%A0%D7%A4%D7%92%D7%A2%D7%99%D7%9D-%D7%A1%D7%99%D7%9B%D7%95%D7%9D-%D7%A9%D7%A0%D7%AA-2021.aspx</a:t>
            </a: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endParaRPr sz="1800" dirty="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cb766f12f0_0_43"/>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2800">
                <a:latin typeface="Calibri"/>
                <a:ea typeface="Calibri"/>
                <a:cs typeface="Calibri"/>
                <a:sym typeface="Calibri"/>
              </a:rPr>
              <a:t>קורקינט חשמלי</a:t>
            </a:r>
            <a:endParaRPr sz="2800">
              <a:latin typeface="Calibri"/>
              <a:ea typeface="Calibri"/>
              <a:cs typeface="Calibri"/>
              <a:sym typeface="Calibri"/>
            </a:endParaRPr>
          </a:p>
        </p:txBody>
      </p:sp>
      <p:sp>
        <p:nvSpPr>
          <p:cNvPr id="236" name="Google Shape;236;g1cb766f12f0_0_43"/>
          <p:cNvSpPr txBox="1">
            <a:spLocks noGrp="1"/>
          </p:cNvSpPr>
          <p:nvPr>
            <p:ph type="body" idx="1"/>
          </p:nvPr>
        </p:nvSpPr>
        <p:spPr>
          <a:xfrm>
            <a:off x="498950" y="1152475"/>
            <a:ext cx="7931700" cy="1320300"/>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אין ספק שכולנו נתקלים לפחות בקורקינט חשמלי אחד בעודנו הולכים ברחוב.</a:t>
            </a:r>
            <a:endParaRPr dirty="0"/>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היום הקורקינט החשמלי מצוי </a:t>
            </a:r>
            <a:r>
              <a:rPr lang="en" sz="1800" b="1" dirty="0">
                <a:solidFill>
                  <a:schemeClr val="lt1"/>
                </a:solidFill>
                <a:latin typeface="Calibri"/>
                <a:ea typeface="Calibri"/>
                <a:cs typeface="Calibri"/>
                <a:sym typeface="Calibri"/>
              </a:rPr>
              <a:t>בכל מקום ולא בצורה בודדת</a:t>
            </a:r>
            <a:r>
              <a:rPr lang="en" sz="1800" dirty="0">
                <a:solidFill>
                  <a:schemeClr val="lt1"/>
                </a:solidFill>
                <a:latin typeface="Calibri"/>
                <a:ea typeface="Calibri"/>
                <a:cs typeface="Calibri"/>
                <a:sym typeface="Calibri"/>
              </a:rPr>
              <a:t>.</a:t>
            </a:r>
            <a:endParaRPr dirty="0"/>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קיימים לפחות כ 50</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יצרני קורקינטים בשוק הישראלי </a:t>
            </a:r>
            <a:endParaRPr sz="1800" dirty="0">
              <a:solidFill>
                <a:schemeClr val="lt1"/>
              </a:solidFill>
              <a:latin typeface="Calibri"/>
              <a:ea typeface="Calibri"/>
              <a:cs typeface="Calibri"/>
              <a:sym typeface="Calibri"/>
            </a:endParaRPr>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וכ </a:t>
            </a:r>
            <a:r>
              <a:rPr lang="he-IL" sz="1800" dirty="0">
                <a:solidFill>
                  <a:schemeClr val="lt1"/>
                </a:solidFill>
                <a:latin typeface="Calibri"/>
                <a:ea typeface="Calibri"/>
                <a:cs typeface="Calibri"/>
                <a:sym typeface="Calibri"/>
              </a:rPr>
              <a:t>5</a:t>
            </a:r>
            <a:r>
              <a:rPr lang="en" sz="1800" dirty="0">
                <a:solidFill>
                  <a:schemeClr val="lt1"/>
                </a:solidFill>
                <a:latin typeface="Calibri"/>
                <a:ea typeface="Calibri"/>
                <a:cs typeface="Calibri"/>
                <a:sym typeface="Calibri"/>
              </a:rPr>
              <a:t> אפליקציות שונות להשכרת קורקינטים בגוש דן.</a:t>
            </a:r>
            <a:endParaRPr dirty="0"/>
          </a:p>
          <a:p>
            <a:pPr marL="0" lvl="0" indent="0" algn="r" rtl="1">
              <a:lnSpc>
                <a:spcPct val="115000"/>
              </a:lnSpc>
              <a:spcBef>
                <a:spcPts val="0"/>
              </a:spcBef>
              <a:spcAft>
                <a:spcPts val="0"/>
              </a:spcAft>
              <a:buSzPts val="1100"/>
              <a:buNone/>
            </a:pPr>
            <a:endParaRPr sz="1800" dirty="0">
              <a:solidFill>
                <a:schemeClr val="lt1"/>
              </a:solidFill>
              <a:latin typeface="Calibri"/>
              <a:ea typeface="Calibri"/>
              <a:cs typeface="Calibri"/>
              <a:sym typeface="Calibri"/>
            </a:endParaRPr>
          </a:p>
        </p:txBody>
      </p:sp>
      <p:pic>
        <p:nvPicPr>
          <p:cNvPr id="237" name="Google Shape;237;g1cb766f12f0_0_43"/>
          <p:cNvPicPr preferRelativeResize="0"/>
          <p:nvPr/>
        </p:nvPicPr>
        <p:blipFill>
          <a:blip r:embed="rId3">
            <a:alphaModFix/>
          </a:blip>
          <a:stretch>
            <a:fillRect/>
          </a:stretch>
        </p:blipFill>
        <p:spPr>
          <a:xfrm>
            <a:off x="1202550" y="2923737"/>
            <a:ext cx="2952750" cy="1552575"/>
          </a:xfrm>
          <a:prstGeom prst="rect">
            <a:avLst/>
          </a:prstGeom>
          <a:noFill/>
          <a:ln>
            <a:noFill/>
          </a:ln>
        </p:spPr>
      </p:pic>
      <p:pic>
        <p:nvPicPr>
          <p:cNvPr id="238" name="Google Shape;238;g1cb766f12f0_0_43"/>
          <p:cNvPicPr preferRelativeResize="0"/>
          <p:nvPr/>
        </p:nvPicPr>
        <p:blipFill rotWithShape="1">
          <a:blip r:embed="rId4">
            <a:alphaModFix/>
          </a:blip>
          <a:srcRect l="5481" t="17909" r="6822" b="18266"/>
          <a:stretch/>
        </p:blipFill>
        <p:spPr>
          <a:xfrm>
            <a:off x="5920500" y="3903600"/>
            <a:ext cx="1224075" cy="572700"/>
          </a:xfrm>
          <a:prstGeom prst="rect">
            <a:avLst/>
          </a:prstGeom>
          <a:noFill/>
          <a:ln>
            <a:noFill/>
          </a:ln>
        </p:spPr>
      </p:pic>
      <p:pic>
        <p:nvPicPr>
          <p:cNvPr id="239" name="Google Shape;239;g1cb766f12f0_0_43"/>
          <p:cNvPicPr preferRelativeResize="0"/>
          <p:nvPr/>
        </p:nvPicPr>
        <p:blipFill rotWithShape="1">
          <a:blip r:embed="rId5">
            <a:alphaModFix/>
          </a:blip>
          <a:srcRect l="24865" r="25943" b="7918"/>
          <a:stretch/>
        </p:blipFill>
        <p:spPr>
          <a:xfrm>
            <a:off x="7058850" y="3664775"/>
            <a:ext cx="728675" cy="811525"/>
          </a:xfrm>
          <a:prstGeom prst="rect">
            <a:avLst/>
          </a:prstGeom>
          <a:noFill/>
          <a:ln>
            <a:noFill/>
          </a:ln>
        </p:spPr>
      </p:pic>
      <p:pic>
        <p:nvPicPr>
          <p:cNvPr id="240" name="Google Shape;240;g1cb766f12f0_0_43"/>
          <p:cNvPicPr preferRelativeResize="0"/>
          <p:nvPr/>
        </p:nvPicPr>
        <p:blipFill rotWithShape="1">
          <a:blip r:embed="rId6">
            <a:alphaModFix/>
          </a:blip>
          <a:srcRect t="11503" b="8052"/>
          <a:stretch/>
        </p:blipFill>
        <p:spPr>
          <a:xfrm>
            <a:off x="5577525" y="3250750"/>
            <a:ext cx="1481325" cy="652850"/>
          </a:xfrm>
          <a:prstGeom prst="rect">
            <a:avLst/>
          </a:prstGeom>
          <a:noFill/>
          <a:ln>
            <a:noFill/>
          </a:ln>
        </p:spPr>
      </p:pic>
      <p:pic>
        <p:nvPicPr>
          <p:cNvPr id="241" name="Google Shape;241;g1cb766f12f0_0_43"/>
          <p:cNvPicPr preferRelativeResize="0"/>
          <p:nvPr/>
        </p:nvPicPr>
        <p:blipFill rotWithShape="1">
          <a:blip r:embed="rId7">
            <a:alphaModFix/>
          </a:blip>
          <a:srcRect t="28100" b="25111"/>
          <a:stretch/>
        </p:blipFill>
        <p:spPr>
          <a:xfrm>
            <a:off x="7058850" y="3250738"/>
            <a:ext cx="1224075" cy="572700"/>
          </a:xfrm>
          <a:prstGeom prst="rect">
            <a:avLst/>
          </a:prstGeom>
          <a:noFill/>
          <a:ln>
            <a:noFill/>
          </a:ln>
        </p:spPr>
      </p:pic>
      <p:pic>
        <p:nvPicPr>
          <p:cNvPr id="242" name="Google Shape;242;g1cb766f12f0_0_43"/>
          <p:cNvPicPr preferRelativeResize="0"/>
          <p:nvPr/>
        </p:nvPicPr>
        <p:blipFill rotWithShape="1">
          <a:blip r:embed="rId8">
            <a:alphaModFix/>
          </a:blip>
          <a:srcRect l="11499" t="12509" r="12942" b="10744"/>
          <a:stretch/>
        </p:blipFill>
        <p:spPr>
          <a:xfrm>
            <a:off x="4702725" y="3740300"/>
            <a:ext cx="1224075"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קורקינט חשמלי </a:t>
            </a:r>
            <a:r>
              <a:rPr lang="he-IL" sz="2800" dirty="0">
                <a:latin typeface="Calibri"/>
                <a:ea typeface="Calibri"/>
                <a:cs typeface="Calibri"/>
                <a:sym typeface="Calibri"/>
              </a:rPr>
              <a:t>-</a:t>
            </a:r>
            <a:r>
              <a:rPr lang="en" sz="2800" dirty="0">
                <a:latin typeface="Calibri"/>
                <a:ea typeface="Calibri"/>
                <a:cs typeface="Calibri"/>
                <a:sym typeface="Calibri"/>
              </a:rPr>
              <a:t> מאז ועד היום</a:t>
            </a:r>
            <a:endParaRPr sz="2800" dirty="0">
              <a:latin typeface="Calibri"/>
              <a:ea typeface="Calibri"/>
              <a:cs typeface="Calibri"/>
              <a:sym typeface="Calibri"/>
            </a:endParaRPr>
          </a:p>
        </p:txBody>
      </p:sp>
      <p:sp>
        <p:nvSpPr>
          <p:cNvPr id="248" name="Google Shape;248;p6"/>
          <p:cNvSpPr txBox="1">
            <a:spLocks noGrp="1"/>
          </p:cNvSpPr>
          <p:nvPr>
            <p:ph type="body" idx="1"/>
          </p:nvPr>
        </p:nvSpPr>
        <p:spPr>
          <a:xfrm>
            <a:off x="713225" y="1152475"/>
            <a:ext cx="7717500" cy="2688005"/>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השימוש בקורקינט חשמלי בישראל הוסדר לראשונה בצו </a:t>
            </a:r>
            <a:r>
              <a:rPr lang="en" sz="1800" b="1" dirty="0">
                <a:solidFill>
                  <a:schemeClr val="lt1"/>
                </a:solidFill>
                <a:latin typeface="Calibri"/>
                <a:ea typeface="Calibri"/>
                <a:cs typeface="Calibri"/>
                <a:sym typeface="Calibri"/>
              </a:rPr>
              <a:t>ביולי </a:t>
            </a:r>
            <a:r>
              <a:rPr lang="he-IL" sz="1800" b="1" dirty="0">
                <a:solidFill>
                  <a:schemeClr val="lt1"/>
                </a:solidFill>
                <a:latin typeface="Calibri"/>
                <a:ea typeface="Calibri"/>
                <a:cs typeface="Calibri"/>
                <a:sym typeface="Calibri"/>
              </a:rPr>
              <a:t>2004. </a:t>
            </a:r>
            <a:r>
              <a:rPr lang="en" sz="1800" dirty="0">
                <a:solidFill>
                  <a:schemeClr val="lt1"/>
                </a:solidFill>
                <a:latin typeface="Calibri"/>
                <a:ea typeface="Calibri"/>
                <a:cs typeface="Calibri"/>
                <a:sym typeface="Calibri"/>
              </a:rPr>
              <a:t>מגדיר קורקינט חשמלי כרכב בעל שני גלגלים המורכבים בזה אחר זה</a:t>
            </a:r>
            <a:r>
              <a:rPr lang="he-IL" sz="1800" dirty="0">
                <a:solidFill>
                  <a:schemeClr val="lt1"/>
                </a:solidFill>
                <a:latin typeface="Calibri"/>
                <a:ea typeface="Calibri"/>
                <a:cs typeface="Calibri"/>
                <a:sym typeface="Calibri"/>
              </a:rPr>
              <a:t>,</a:t>
            </a:r>
            <a:r>
              <a:rPr lang="en" sz="1800" dirty="0">
                <a:solidFill>
                  <a:schemeClr val="lt1"/>
                </a:solidFill>
                <a:latin typeface="Calibri"/>
                <a:ea typeface="Calibri"/>
                <a:cs typeface="Calibri"/>
                <a:sym typeface="Calibri"/>
              </a:rPr>
              <a:t> </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המונע במנוע חשמלי שהספקו לא עולה על 100</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ואט,</a:t>
            </a:r>
            <a:r>
              <a:rPr lang="he-IL" sz="1800" dirty="0">
                <a:solidFill>
                  <a:schemeClr val="lt1"/>
                </a:solidFill>
                <a:latin typeface="Calibri"/>
                <a:ea typeface="Calibri"/>
                <a:cs typeface="Calibri"/>
                <a:sym typeface="Calibri"/>
              </a:rPr>
              <a:t> </a:t>
            </a:r>
            <a:r>
              <a:rPr lang="en" sz="1800" dirty="0">
                <a:solidFill>
                  <a:srgbClr val="F6B26B"/>
                </a:solidFill>
                <a:latin typeface="Calibri"/>
                <a:ea typeface="Calibri"/>
                <a:cs typeface="Calibri"/>
                <a:sym typeface="Calibri"/>
              </a:rPr>
              <a:t>מהירותו לא גבוהה מ-12 קמ"ש</a:t>
            </a:r>
            <a:r>
              <a:rPr lang="he-IL" sz="1800" dirty="0">
                <a:solidFill>
                  <a:srgbClr val="F6B26B"/>
                </a:solidFill>
                <a:latin typeface="Calibri"/>
                <a:ea typeface="Calibri"/>
                <a:cs typeface="Calibri"/>
                <a:sym typeface="Calibri"/>
              </a:rPr>
              <a:t>,</a:t>
            </a:r>
            <a:r>
              <a:rPr lang="en" sz="1800" dirty="0">
                <a:solidFill>
                  <a:schemeClr val="lt1"/>
                </a:solidFill>
                <a:latin typeface="Calibri"/>
                <a:ea typeface="Calibri"/>
                <a:cs typeface="Calibri"/>
                <a:sym typeface="Calibri"/>
              </a:rPr>
              <a:t> ומשקלו העצמי לא עולה על </a:t>
            </a:r>
            <a:r>
              <a:rPr lang="he-IL" sz="1800" dirty="0">
                <a:solidFill>
                  <a:schemeClr val="lt1"/>
                </a:solidFill>
                <a:latin typeface="Calibri"/>
                <a:ea typeface="Calibri"/>
                <a:cs typeface="Calibri"/>
                <a:sym typeface="Calibri"/>
              </a:rPr>
              <a:t>12</a:t>
            </a:r>
            <a:r>
              <a:rPr lang="en" sz="1800" dirty="0">
                <a:solidFill>
                  <a:schemeClr val="lt1"/>
                </a:solidFill>
                <a:latin typeface="Calibri"/>
                <a:ea typeface="Calibri"/>
                <a:cs typeface="Calibri"/>
                <a:sym typeface="Calibri"/>
              </a:rPr>
              <a:t> ק"ג.</a:t>
            </a:r>
            <a:endParaRPr dirty="0"/>
          </a:p>
          <a:p>
            <a:pPr marL="0" lvl="0" indent="0" algn="r" rtl="1">
              <a:lnSpc>
                <a:spcPct val="115000"/>
              </a:lnSpc>
              <a:spcBef>
                <a:spcPts val="0"/>
              </a:spcBef>
              <a:spcAft>
                <a:spcPts val="0"/>
              </a:spcAft>
              <a:buSzPts val="1100"/>
              <a:buNone/>
            </a:pPr>
            <a:endParaRPr sz="1800" dirty="0">
              <a:solidFill>
                <a:schemeClr val="lt1"/>
              </a:solidFill>
              <a:latin typeface="Calibri"/>
              <a:ea typeface="Calibri"/>
              <a:cs typeface="Calibri"/>
              <a:sym typeface="Calibri"/>
            </a:endParaRPr>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בשנת</a:t>
            </a:r>
            <a:r>
              <a:rPr lang="en" sz="1800" b="1" dirty="0">
                <a:solidFill>
                  <a:schemeClr val="lt1"/>
                </a:solidFill>
                <a:latin typeface="Calibri"/>
                <a:ea typeface="Calibri"/>
                <a:cs typeface="Calibri"/>
                <a:sym typeface="Calibri"/>
              </a:rPr>
              <a:t>2016 </a:t>
            </a:r>
            <a:r>
              <a:rPr lang="he-IL" sz="1800" b="1"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פרסם משרד התחבורה תקנה חדשה</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לפיה מותר להשתמש בקורקינט חשמלי מגיל</a:t>
            </a:r>
            <a:r>
              <a:rPr lang="he-IL" sz="1800" dirty="0">
                <a:solidFill>
                  <a:schemeClr val="lt1"/>
                </a:solidFill>
                <a:latin typeface="Calibri"/>
                <a:ea typeface="Calibri"/>
                <a:cs typeface="Calibri"/>
                <a:sym typeface="Calibri"/>
              </a:rPr>
              <a:t> 16</a:t>
            </a:r>
            <a:r>
              <a:rPr lang="en" sz="1800" dirty="0">
                <a:solidFill>
                  <a:schemeClr val="lt1"/>
                </a:solidFill>
                <a:latin typeface="Calibri"/>
                <a:ea typeface="Calibri"/>
                <a:cs typeface="Calibri"/>
                <a:sym typeface="Calibri"/>
              </a:rPr>
              <a:t>,</a:t>
            </a:r>
            <a:r>
              <a:rPr lang="he-IL" sz="1800" dirty="0">
                <a:solidFill>
                  <a:schemeClr val="lt1"/>
                </a:solidFill>
                <a:latin typeface="Calibri"/>
                <a:ea typeface="Calibri"/>
                <a:cs typeface="Calibri"/>
                <a:sym typeface="Calibri"/>
              </a:rPr>
              <a:t> </a:t>
            </a:r>
            <a:r>
              <a:rPr lang="en" sz="1800" dirty="0">
                <a:solidFill>
                  <a:srgbClr val="F6B26B"/>
                </a:solidFill>
                <a:latin typeface="Calibri"/>
                <a:ea typeface="Calibri"/>
                <a:cs typeface="Calibri"/>
                <a:sym typeface="Calibri"/>
              </a:rPr>
              <a:t>מהירותו תוגבל ל-25 קמ"ש</a:t>
            </a:r>
            <a:r>
              <a:rPr lang="he-IL" sz="1800" dirty="0">
                <a:solidFill>
                  <a:srgbClr val="F6B26B"/>
                </a:solidFill>
                <a:latin typeface="Calibri"/>
                <a:ea typeface="Calibri"/>
                <a:cs typeface="Calibri"/>
                <a:sym typeface="Calibri"/>
              </a:rPr>
              <a:t>,</a:t>
            </a:r>
            <a:r>
              <a:rPr lang="en" sz="1800" dirty="0">
                <a:solidFill>
                  <a:schemeClr val="lt1"/>
                </a:solidFill>
                <a:latin typeface="Calibri"/>
                <a:ea typeface="Calibri"/>
                <a:cs typeface="Calibri"/>
                <a:sym typeface="Calibri"/>
              </a:rPr>
              <a:t> ההספק יהיה עד</a:t>
            </a:r>
            <a:r>
              <a:rPr lang="he-IL" sz="1800" dirty="0">
                <a:solidFill>
                  <a:schemeClr val="lt1"/>
                </a:solidFill>
                <a:latin typeface="Calibri"/>
                <a:ea typeface="Calibri"/>
                <a:cs typeface="Calibri"/>
                <a:sym typeface="Calibri"/>
              </a:rPr>
              <a:t> 250</a:t>
            </a:r>
            <a:r>
              <a:rPr lang="en" sz="1800" dirty="0">
                <a:solidFill>
                  <a:schemeClr val="lt1"/>
                </a:solidFill>
                <a:latin typeface="Calibri"/>
                <a:ea typeface="Calibri"/>
                <a:cs typeface="Calibri"/>
                <a:sym typeface="Calibri"/>
              </a:rPr>
              <a:t> וואט ומשקלו עד30 </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ק"ג.</a:t>
            </a:r>
            <a:r>
              <a:rPr lang="he-IL" sz="1800" dirty="0">
                <a:solidFill>
                  <a:schemeClr val="lt1"/>
                </a:solidFill>
                <a:latin typeface="Calibri"/>
                <a:ea typeface="Calibri"/>
                <a:cs typeface="Calibri"/>
                <a:sym typeface="Calibri"/>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קורקינט חשמלי </a:t>
            </a:r>
            <a:r>
              <a:rPr lang="he-IL" sz="2800" dirty="0">
                <a:latin typeface="Calibri"/>
                <a:ea typeface="Calibri"/>
                <a:cs typeface="Calibri"/>
                <a:sym typeface="Calibri"/>
              </a:rPr>
              <a:t>- </a:t>
            </a:r>
            <a:r>
              <a:rPr lang="en" sz="2800" b="1" dirty="0">
                <a:latin typeface="Calibri"/>
                <a:ea typeface="Calibri"/>
                <a:cs typeface="Calibri"/>
                <a:sym typeface="Calibri"/>
              </a:rPr>
              <a:t>החוק</a:t>
            </a:r>
            <a:endParaRPr sz="2800" b="1" dirty="0">
              <a:latin typeface="Calibri"/>
              <a:ea typeface="Calibri"/>
              <a:cs typeface="Calibri"/>
              <a:sym typeface="Calibri"/>
            </a:endParaRPr>
          </a:p>
        </p:txBody>
      </p:sp>
      <p:sp>
        <p:nvSpPr>
          <p:cNvPr id="254" name="Google Shape;254;p7"/>
          <p:cNvSpPr txBox="1">
            <a:spLocks noGrp="1"/>
          </p:cNvSpPr>
          <p:nvPr>
            <p:ph type="body" idx="1"/>
          </p:nvPr>
        </p:nvSpPr>
        <p:spPr>
          <a:xfrm>
            <a:off x="817325" y="1125581"/>
            <a:ext cx="7509300" cy="2688000"/>
          </a:xfrm>
          <a:prstGeom prst="rect">
            <a:avLst/>
          </a:prstGeom>
          <a:noFill/>
          <a:ln>
            <a:noFill/>
          </a:ln>
        </p:spPr>
        <p:txBody>
          <a:bodyPr spcFirstLastPara="1" wrap="square" lIns="91425" tIns="91425" rIns="91425" bIns="91425" anchor="t" anchorCtr="0">
            <a:noAutofit/>
          </a:bodyPr>
          <a:lstStyle/>
          <a:p>
            <a:pPr marL="0" lvl="0" indent="0" algn="r" rtl="1">
              <a:lnSpc>
                <a:spcPct val="90000"/>
              </a:lnSpc>
              <a:spcBef>
                <a:spcPts val="1000"/>
              </a:spcBef>
              <a:spcAft>
                <a:spcPts val="0"/>
              </a:spcAft>
              <a:buSzPts val="1800"/>
              <a:buNone/>
            </a:pPr>
            <a:r>
              <a:rPr lang="en" sz="1800" dirty="0">
                <a:latin typeface="Calibri"/>
                <a:ea typeface="Calibri"/>
                <a:cs typeface="Calibri"/>
                <a:sym typeface="Calibri"/>
              </a:rPr>
              <a:t>חל איסור מוחלט לרכוב על מדרכות.</a:t>
            </a:r>
            <a:r>
              <a:rPr lang="he-IL" sz="1800" dirty="0">
                <a:latin typeface="Calibri"/>
                <a:ea typeface="Calibri"/>
                <a:cs typeface="Calibri"/>
                <a:sym typeface="Calibri"/>
              </a:rPr>
              <a:t> </a:t>
            </a:r>
            <a:r>
              <a:rPr lang="en" sz="1800" dirty="0">
                <a:latin typeface="Calibri"/>
                <a:ea typeface="Calibri"/>
                <a:cs typeface="Calibri"/>
                <a:sym typeface="Calibri"/>
              </a:rPr>
              <a:t>הרכיבה מותרת במקום שיש בו שביל המיועד לרכיבה עליו,</a:t>
            </a:r>
            <a:r>
              <a:rPr lang="he-IL" sz="1800" dirty="0">
                <a:latin typeface="Calibri"/>
                <a:ea typeface="Calibri"/>
                <a:cs typeface="Calibri"/>
                <a:sym typeface="Calibri"/>
              </a:rPr>
              <a:t> </a:t>
            </a:r>
            <a:r>
              <a:rPr lang="en" sz="1800" dirty="0">
                <a:latin typeface="Calibri"/>
                <a:ea typeface="Calibri"/>
                <a:cs typeface="Calibri"/>
                <a:sym typeface="Calibri"/>
              </a:rPr>
              <a:t>ובהיעדר שביל רכיבה מתאים,</a:t>
            </a:r>
            <a:r>
              <a:rPr lang="he-IL" sz="1800" dirty="0">
                <a:latin typeface="Calibri"/>
                <a:ea typeface="Calibri"/>
                <a:cs typeface="Calibri"/>
                <a:sym typeface="Calibri"/>
              </a:rPr>
              <a:t> </a:t>
            </a:r>
            <a:r>
              <a:rPr lang="en" sz="1800" dirty="0">
                <a:latin typeface="Calibri"/>
                <a:ea typeface="Calibri"/>
                <a:cs typeface="Calibri"/>
                <a:sym typeface="Calibri"/>
              </a:rPr>
              <a:t>הרכיבה תתבצע על הכביש בהתאם לכל חוקי התנועה וכמה שיותר קרוב </a:t>
            </a:r>
            <a:r>
              <a:rPr lang="en" sz="1800" b="1" dirty="0">
                <a:latin typeface="Calibri"/>
                <a:ea typeface="Calibri"/>
                <a:cs typeface="Calibri"/>
                <a:sym typeface="Calibri"/>
              </a:rPr>
              <a:t>לשפה הימנית</a:t>
            </a:r>
            <a:r>
              <a:rPr lang="he-IL" sz="1800" b="1" dirty="0">
                <a:latin typeface="Calibri"/>
                <a:ea typeface="Calibri"/>
                <a:cs typeface="Calibri"/>
                <a:sym typeface="Calibri"/>
              </a:rPr>
              <a:t>. </a:t>
            </a:r>
            <a:endParaRPr dirty="0"/>
          </a:p>
          <a:p>
            <a:pPr marL="0" lvl="0" indent="0" algn="r" rtl="1">
              <a:lnSpc>
                <a:spcPct val="90000"/>
              </a:lnSpc>
              <a:spcBef>
                <a:spcPts val="1000"/>
              </a:spcBef>
              <a:spcAft>
                <a:spcPts val="0"/>
              </a:spcAft>
              <a:buSzPts val="1800"/>
              <a:buNone/>
            </a:pPr>
            <a:r>
              <a:rPr lang="en" sz="1800" dirty="0">
                <a:latin typeface="Calibri"/>
                <a:ea typeface="Calibri"/>
                <a:cs typeface="Calibri"/>
                <a:sym typeface="Calibri"/>
              </a:rPr>
              <a:t>הגיל המינימלי שממנו ניתן לרכיבה על אופניים חשמליים הוא מגיל </a:t>
            </a:r>
            <a:r>
              <a:rPr lang="he-IL" sz="1800" dirty="0">
                <a:latin typeface="Calibri"/>
                <a:ea typeface="Calibri"/>
                <a:cs typeface="Calibri"/>
                <a:sym typeface="Calibri"/>
              </a:rPr>
              <a:t>16.</a:t>
            </a:r>
            <a:endParaRPr dirty="0"/>
          </a:p>
          <a:p>
            <a:pPr marL="0" lvl="0" indent="0" algn="r" rtl="1">
              <a:lnSpc>
                <a:spcPct val="90000"/>
              </a:lnSpc>
              <a:spcBef>
                <a:spcPts val="1000"/>
              </a:spcBef>
              <a:spcAft>
                <a:spcPts val="0"/>
              </a:spcAft>
              <a:buSzPts val="1800"/>
              <a:buNone/>
            </a:pPr>
            <a:r>
              <a:rPr lang="en" sz="1800" b="0" i="0" dirty="0">
                <a:solidFill>
                  <a:schemeClr val="lt1"/>
                </a:solidFill>
                <a:latin typeface="Calibri"/>
                <a:ea typeface="Calibri"/>
                <a:cs typeface="Calibri"/>
                <a:sym typeface="Calibri"/>
              </a:rPr>
              <a:t>כמו כן</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אם רוכב הקורקינט הוא בעל רישיון</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עליו לדאוג שרישיונו תמיד יהיה איתו בעת הרכיבה</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מי שאינו בעל רישיון</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נדרש לעבור </a:t>
            </a:r>
            <a:r>
              <a:rPr lang="en" sz="1800" b="1" i="0" dirty="0">
                <a:solidFill>
                  <a:schemeClr val="lt1"/>
                </a:solidFill>
                <a:latin typeface="Calibri"/>
                <a:ea typeface="Calibri"/>
                <a:cs typeface="Calibri"/>
                <a:sym typeface="Calibri"/>
              </a:rPr>
              <a:t>מבחן תיאור</a:t>
            </a:r>
            <a:r>
              <a:rPr lang="he-IL" sz="1800" b="1" i="0" dirty="0">
                <a:solidFill>
                  <a:schemeClr val="lt1"/>
                </a:solidFill>
                <a:latin typeface="Calibri"/>
                <a:ea typeface="Calibri"/>
                <a:cs typeface="Calibri"/>
                <a:sym typeface="Calibri"/>
              </a:rPr>
              <a:t>יה, </a:t>
            </a:r>
            <a:r>
              <a:rPr lang="en" sz="1800" b="0" i="0" dirty="0">
                <a:solidFill>
                  <a:schemeClr val="lt1"/>
                </a:solidFill>
                <a:latin typeface="Calibri"/>
                <a:ea typeface="Calibri"/>
                <a:cs typeface="Calibri"/>
                <a:sym typeface="Calibri"/>
              </a:rPr>
              <a:t>ולשאת תעודה המעידה על כך.</a:t>
            </a:r>
            <a:endParaRPr sz="1800" dirty="0">
              <a:solidFill>
                <a:schemeClr val="lt1"/>
              </a:solidFill>
              <a:latin typeface="Calibri"/>
              <a:ea typeface="Calibri"/>
              <a:cs typeface="Calibri"/>
              <a:sym typeface="Calibri"/>
            </a:endParaRPr>
          </a:p>
        </p:txBody>
      </p:sp>
      <p:pic>
        <p:nvPicPr>
          <p:cNvPr id="255" name="Google Shape;255;p7"/>
          <p:cNvPicPr preferRelativeResize="0"/>
          <p:nvPr/>
        </p:nvPicPr>
        <p:blipFill>
          <a:blip r:embed="rId3">
            <a:alphaModFix/>
          </a:blip>
          <a:stretch>
            <a:fillRect/>
          </a:stretch>
        </p:blipFill>
        <p:spPr>
          <a:xfrm>
            <a:off x="513218" y="3052430"/>
            <a:ext cx="2716275" cy="205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
          <p:cNvSpPr txBox="1">
            <a:spLocks noGrp="1"/>
          </p:cNvSpPr>
          <p:nvPr>
            <p:ph type="title"/>
          </p:nvPr>
        </p:nvSpPr>
        <p:spPr>
          <a:xfrm>
            <a:off x="713066" y="206424"/>
            <a:ext cx="7717500" cy="5727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2400"/>
              <a:buNone/>
            </a:pPr>
            <a:r>
              <a:rPr lang="en" sz="2800" b="1" dirty="0">
                <a:latin typeface="Calibri"/>
                <a:ea typeface="Calibri"/>
                <a:cs typeface="Calibri"/>
                <a:sym typeface="Calibri"/>
              </a:rPr>
              <a:t>האם כדאי לרכוב על קורקינט?</a:t>
            </a:r>
            <a:endParaRPr sz="2800" b="1" dirty="0">
              <a:latin typeface="Calibri"/>
              <a:ea typeface="Calibri"/>
              <a:cs typeface="Calibri"/>
              <a:sym typeface="Calibri"/>
            </a:endParaRPr>
          </a:p>
        </p:txBody>
      </p:sp>
      <p:grpSp>
        <p:nvGrpSpPr>
          <p:cNvPr id="261" name="Google Shape;261;p5"/>
          <p:cNvGrpSpPr/>
          <p:nvPr/>
        </p:nvGrpSpPr>
        <p:grpSpPr>
          <a:xfrm>
            <a:off x="5860626" y="1140649"/>
            <a:ext cx="2664305" cy="3942111"/>
            <a:chOff x="824013" y="1081854"/>
            <a:chExt cx="2664305" cy="3228063"/>
          </a:xfrm>
        </p:grpSpPr>
        <p:sp>
          <p:nvSpPr>
            <p:cNvPr id="262" name="Google Shape;262;p5"/>
            <p:cNvSpPr txBox="1"/>
            <p:nvPr/>
          </p:nvSpPr>
          <p:spPr>
            <a:xfrm>
              <a:off x="824013" y="1081854"/>
              <a:ext cx="2608500" cy="415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יתרונות</a:t>
              </a:r>
              <a:endParaRPr sz="1800" b="1" i="0" u="none" strike="noStrike" cap="none">
                <a:solidFill>
                  <a:schemeClr val="lt1"/>
                </a:solidFill>
                <a:latin typeface="Calibri"/>
                <a:ea typeface="Calibri"/>
                <a:cs typeface="Calibri"/>
                <a:sym typeface="Calibri"/>
              </a:endParaRPr>
            </a:p>
          </p:txBody>
        </p:sp>
        <p:sp>
          <p:nvSpPr>
            <p:cNvPr id="263" name="Google Shape;263;p5"/>
            <p:cNvSpPr txBox="1"/>
            <p:nvPr/>
          </p:nvSpPr>
          <p:spPr>
            <a:xfrm>
              <a:off x="879818" y="1648262"/>
              <a:ext cx="2608500" cy="2661655"/>
            </a:xfrm>
            <a:prstGeom prst="rect">
              <a:avLst/>
            </a:prstGeom>
            <a:noFill/>
            <a:ln>
              <a:noFill/>
            </a:ln>
          </p:spPr>
          <p:txBody>
            <a:bodyPr spcFirstLastPara="1" wrap="square" lIns="91425" tIns="91425" rIns="91425" bIns="91425" anchor="ctr" anchorCtr="0">
              <a:noAutofit/>
            </a:bodyPr>
            <a:lstStyle/>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מגיעים במהירות ובקלות ממקום למקום</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זמין</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לא צריך למצוא חניה</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אין צורך לעמוד בפקקים</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זול</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עצמאות לרוכב</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אין צורך ברישיון נהיגה</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a:p>
              <a:pPr marL="457200" marR="0" lvl="0" indent="-228600" algn="l" rtl="0">
                <a:lnSpc>
                  <a:spcPct val="100000"/>
                </a:lnSpc>
                <a:spcBef>
                  <a:spcPts val="0"/>
                </a:spcBef>
                <a:spcAft>
                  <a:spcPts val="0"/>
                </a:spcAft>
                <a:buClr>
                  <a:schemeClr val="lt1"/>
                </a:buClr>
                <a:buSzPts val="1400"/>
                <a:buFont typeface="Ubuntu"/>
                <a:buNone/>
              </a:pPr>
              <a:endParaRPr sz="1800" b="0" i="0" u="none" strike="noStrike" cap="none">
                <a:solidFill>
                  <a:schemeClr val="lt1"/>
                </a:solidFill>
                <a:latin typeface="Calibri"/>
                <a:ea typeface="Calibri"/>
                <a:cs typeface="Calibri"/>
                <a:sym typeface="Calibri"/>
              </a:endParaRPr>
            </a:p>
          </p:txBody>
        </p:sp>
      </p:grpSp>
      <p:grpSp>
        <p:nvGrpSpPr>
          <p:cNvPr id="264" name="Google Shape;264;p5"/>
          <p:cNvGrpSpPr/>
          <p:nvPr/>
        </p:nvGrpSpPr>
        <p:grpSpPr>
          <a:xfrm>
            <a:off x="685129" y="1144408"/>
            <a:ext cx="2746796" cy="2152174"/>
            <a:chOff x="5743362" y="1116255"/>
            <a:chExt cx="2746796" cy="2152174"/>
          </a:xfrm>
        </p:grpSpPr>
        <p:sp>
          <p:nvSpPr>
            <p:cNvPr id="265" name="Google Shape;265;p5"/>
            <p:cNvSpPr txBox="1"/>
            <p:nvPr/>
          </p:nvSpPr>
          <p:spPr>
            <a:xfrm>
              <a:off x="5743362" y="1116255"/>
              <a:ext cx="2608500" cy="487912"/>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חסרונות</a:t>
              </a:r>
              <a:endParaRPr sz="1800" b="1" i="0" u="none" strike="noStrike" cap="none">
                <a:solidFill>
                  <a:schemeClr val="lt1"/>
                </a:solidFill>
                <a:latin typeface="Calibri"/>
                <a:ea typeface="Calibri"/>
                <a:cs typeface="Calibri"/>
                <a:sym typeface="Calibri"/>
              </a:endParaRPr>
            </a:p>
          </p:txBody>
        </p:sp>
        <p:sp>
          <p:nvSpPr>
            <p:cNvPr id="266" name="Google Shape;266;p5"/>
            <p:cNvSpPr txBox="1"/>
            <p:nvPr/>
          </p:nvSpPr>
          <p:spPr>
            <a:xfrm>
              <a:off x="5881658" y="1195429"/>
              <a:ext cx="2608500" cy="2073000"/>
            </a:xfrm>
            <a:prstGeom prst="rect">
              <a:avLst/>
            </a:prstGeom>
            <a:noFill/>
            <a:ln>
              <a:noFill/>
            </a:ln>
          </p:spPr>
          <p:txBody>
            <a:bodyPr spcFirstLastPara="1" wrap="square" lIns="91425" tIns="91425" rIns="91425" bIns="91425" anchor="ctr" anchorCtr="0">
              <a:noAutofit/>
            </a:bodyPr>
            <a:lstStyle/>
            <a:p>
              <a:pPr marL="457200" marR="0" lvl="0" indent="-342900" algn="r" rtl="1">
                <a:lnSpc>
                  <a:spcPct val="90000"/>
                </a:lnSpc>
                <a:spcBef>
                  <a:spcPts val="1000"/>
                </a:spcBef>
                <a:spcAft>
                  <a:spcPts val="0"/>
                </a:spcAft>
                <a:buClr>
                  <a:schemeClr val="lt1"/>
                </a:buClr>
                <a:buSzPts val="1800"/>
                <a:buFont typeface="Arial"/>
                <a:buChar char="•"/>
              </a:pPr>
              <a:r>
                <a:rPr lang="en" sz="1800" b="0" i="0" u="none" strike="noStrike" cap="none" dirty="0">
                  <a:solidFill>
                    <a:schemeClr val="lt1"/>
                  </a:solidFill>
                  <a:latin typeface="Calibri"/>
                  <a:ea typeface="Calibri"/>
                  <a:cs typeface="Calibri"/>
                  <a:sym typeface="Calibri"/>
                </a:rPr>
                <a:t>בעייתי במזג אוויר חורפי</a:t>
              </a:r>
              <a:endParaRPr dirty="0"/>
            </a:p>
            <a:p>
              <a:pPr marL="457200" marR="0" lvl="0" indent="-342900" algn="r" rtl="1">
                <a:lnSpc>
                  <a:spcPct val="90000"/>
                </a:lnSpc>
                <a:spcBef>
                  <a:spcPts val="1000"/>
                </a:spcBef>
                <a:spcAft>
                  <a:spcPts val="0"/>
                </a:spcAft>
                <a:buClr>
                  <a:schemeClr val="lt1"/>
                </a:buClr>
                <a:buSzPts val="1800"/>
                <a:buFont typeface="Arial"/>
                <a:buChar char="•"/>
              </a:pPr>
              <a:r>
                <a:rPr lang="he-IL" sz="1800" b="0" i="0" u="none" strike="noStrike" cap="none" dirty="0">
                  <a:solidFill>
                    <a:schemeClr val="lt1"/>
                  </a:solidFill>
                  <a:latin typeface="Calibri"/>
                  <a:ea typeface="Calibri"/>
                  <a:cs typeface="Calibri"/>
                  <a:sym typeface="Calibri"/>
                </a:rPr>
                <a:t>לא </a:t>
              </a:r>
              <a:r>
                <a:rPr lang="en" sz="1800" b="0" i="0" u="none" strike="noStrike" cap="none" dirty="0">
                  <a:solidFill>
                    <a:schemeClr val="lt1"/>
                  </a:solidFill>
                  <a:latin typeface="Calibri"/>
                  <a:ea typeface="Calibri"/>
                  <a:cs typeface="Calibri"/>
                  <a:sym typeface="Calibri"/>
                </a:rPr>
                <a:t>בטיחות</a:t>
              </a:r>
              <a:r>
                <a:rPr lang="he-IL" sz="1800" b="0" i="0" u="none" strike="noStrike" cap="none" dirty="0">
                  <a:solidFill>
                    <a:schemeClr val="lt1"/>
                  </a:solidFill>
                  <a:latin typeface="Calibri"/>
                  <a:ea typeface="Calibri"/>
                  <a:cs typeface="Calibri"/>
                  <a:sym typeface="Calibri"/>
                </a:rPr>
                <a:t>י</a:t>
              </a:r>
              <a:endParaRPr dirty="0"/>
            </a:p>
          </p:txBody>
        </p:sp>
      </p:grpSp>
      <p:sp>
        <p:nvSpPr>
          <p:cNvPr id="267" name="Google Shape;267;p5"/>
          <p:cNvSpPr/>
          <p:nvPr/>
        </p:nvSpPr>
        <p:spPr>
          <a:xfrm>
            <a:off x="8072941" y="776203"/>
            <a:ext cx="716100" cy="716100"/>
          </a:xfrm>
          <a:prstGeom prst="ellipse">
            <a:avLst/>
          </a:pr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
          <p:cNvSpPr/>
          <p:nvPr/>
        </p:nvSpPr>
        <p:spPr>
          <a:xfrm>
            <a:off x="2916511" y="771770"/>
            <a:ext cx="716100" cy="716100"/>
          </a:xfrm>
          <a:prstGeom prst="ellipse">
            <a:avLst/>
          </a:pr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
          <p:cNvSpPr/>
          <p:nvPr/>
        </p:nvSpPr>
        <p:spPr>
          <a:xfrm>
            <a:off x="4261622" y="2404838"/>
            <a:ext cx="716100" cy="716100"/>
          </a:xfrm>
          <a:prstGeom prst="ellipse">
            <a:avLst/>
          </a:pr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 name="Google Shape;270;p5"/>
          <p:cNvGrpSpPr/>
          <p:nvPr/>
        </p:nvGrpSpPr>
        <p:grpSpPr>
          <a:xfrm>
            <a:off x="8276872" y="980128"/>
            <a:ext cx="308234" cy="308234"/>
            <a:chOff x="1487200" y="4993750"/>
            <a:chExt cx="483125" cy="483125"/>
          </a:xfrm>
        </p:grpSpPr>
        <p:sp>
          <p:nvSpPr>
            <p:cNvPr id="271" name="Google Shape;271;p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2" name="Google Shape;272;p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73" name="Google Shape;273;p5"/>
          <p:cNvGrpSpPr/>
          <p:nvPr/>
        </p:nvGrpSpPr>
        <p:grpSpPr>
          <a:xfrm>
            <a:off x="3120457" y="975682"/>
            <a:ext cx="308234" cy="308234"/>
            <a:chOff x="2081650" y="4993750"/>
            <a:chExt cx="483125" cy="483125"/>
          </a:xfrm>
        </p:grpSpPr>
        <p:sp>
          <p:nvSpPr>
            <p:cNvPr id="274" name="Google Shape;274;p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5" name="Google Shape;275;p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76" name="Google Shape;276;p5"/>
          <p:cNvGrpSpPr/>
          <p:nvPr/>
        </p:nvGrpSpPr>
        <p:grpSpPr>
          <a:xfrm>
            <a:off x="4469073" y="2593118"/>
            <a:ext cx="301161" cy="339535"/>
            <a:chOff x="3299850" y="238575"/>
            <a:chExt cx="427725" cy="482225"/>
          </a:xfrm>
        </p:grpSpPr>
        <p:sp>
          <p:nvSpPr>
            <p:cNvPr id="277" name="Google Shape;277;p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8" name="Google Shape;278;p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9" name="Google Shape;279;p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80" name="Google Shape;280;p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81" name="Google Shape;281;p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cxnSp>
        <p:nvCxnSpPr>
          <p:cNvPr id="282" name="Google Shape;282;p5"/>
          <p:cNvCxnSpPr/>
          <p:nvPr/>
        </p:nvCxnSpPr>
        <p:spPr>
          <a:xfrm rot="-5400000" flipH="1">
            <a:off x="3168975" y="1653000"/>
            <a:ext cx="1314000" cy="788100"/>
          </a:xfrm>
          <a:prstGeom prst="bentConnector3">
            <a:avLst>
              <a:gd name="adj1" fmla="val 0"/>
            </a:avLst>
          </a:prstGeom>
          <a:noFill/>
          <a:ln w="38100" cap="flat" cmpd="sng">
            <a:solidFill>
              <a:schemeClr val="dk2"/>
            </a:solidFill>
            <a:prstDash val="dash"/>
            <a:round/>
            <a:headEnd type="none" w="sm" len="sm"/>
            <a:tailEnd type="none" w="sm" len="sm"/>
          </a:ln>
        </p:spPr>
      </p:cxnSp>
      <p:cxnSp>
        <p:nvCxnSpPr>
          <p:cNvPr id="283" name="Google Shape;283;p5"/>
          <p:cNvCxnSpPr/>
          <p:nvPr/>
        </p:nvCxnSpPr>
        <p:spPr>
          <a:xfrm rot="-5400000">
            <a:off x="4809576" y="1653000"/>
            <a:ext cx="1314000" cy="788100"/>
          </a:xfrm>
          <a:prstGeom prst="bentConnector3">
            <a:avLst>
              <a:gd name="adj1" fmla="val 0"/>
            </a:avLst>
          </a:prstGeom>
          <a:noFill/>
          <a:ln w="38100" cap="flat" cmpd="sng">
            <a:solidFill>
              <a:schemeClr val="dk2"/>
            </a:solidFill>
            <a:prstDash val="dash"/>
            <a:round/>
            <a:headEnd type="none" w="sm" len="sm"/>
            <a:tailEnd type="none" w="sm" len="sm"/>
          </a:ln>
        </p:spPr>
      </p:cxnSp>
      <p:pic>
        <p:nvPicPr>
          <p:cNvPr id="284" name="Google Shape;284;p5" descr="Electric scooter - Free people icons"/>
          <p:cNvPicPr preferRelativeResize="0"/>
          <p:nvPr/>
        </p:nvPicPr>
        <p:blipFill rotWithShape="1">
          <a:blip r:embed="rId3">
            <a:alphaModFix/>
          </a:blip>
          <a:srcRect/>
          <a:stretch/>
        </p:blipFill>
        <p:spPr>
          <a:xfrm flipH="1">
            <a:off x="3971990" y="3238775"/>
            <a:ext cx="1512275" cy="1314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title"/>
          </p:nvPr>
        </p:nvSpPr>
        <p:spPr>
          <a:xfrm>
            <a:off x="1108296" y="184540"/>
            <a:ext cx="7717500" cy="5727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400"/>
              <a:buNone/>
            </a:pPr>
            <a:r>
              <a:rPr lang="en" sz="2400" dirty="0">
                <a:latin typeface="Calibri"/>
                <a:ea typeface="Calibri"/>
                <a:cs typeface="Calibri"/>
                <a:sym typeface="Calibri"/>
              </a:rPr>
              <a:t>ומה קורה בפועל</a:t>
            </a:r>
            <a:r>
              <a:rPr lang="he-IL" sz="2400" dirty="0">
                <a:latin typeface="Calibri"/>
                <a:ea typeface="Calibri"/>
                <a:cs typeface="Calibri"/>
                <a:sym typeface="Calibri"/>
              </a:rPr>
              <a:t>? </a:t>
            </a:r>
            <a:r>
              <a:rPr lang="en" sz="2400" dirty="0">
                <a:latin typeface="Calibri"/>
                <a:ea typeface="Calibri"/>
                <a:cs typeface="Calibri"/>
                <a:sym typeface="Calibri"/>
              </a:rPr>
              <a:t> </a:t>
            </a:r>
            <a:r>
              <a:rPr lang="en" sz="2800" b="1" dirty="0">
                <a:latin typeface="Calibri"/>
                <a:ea typeface="Calibri"/>
                <a:cs typeface="Calibri"/>
                <a:sym typeface="Calibri"/>
              </a:rPr>
              <a:t>רוכבי קורקינט חשמלי- </a:t>
            </a:r>
            <a:r>
              <a:rPr lang="he-IL" sz="2800" b="1" dirty="0">
                <a:latin typeface="Calibri"/>
                <a:ea typeface="Calibri"/>
                <a:cs typeface="Calibri"/>
                <a:sym typeface="Calibri"/>
              </a:rPr>
              <a:t> </a:t>
            </a:r>
            <a:r>
              <a:rPr lang="en" sz="2800" b="1" dirty="0">
                <a:latin typeface="Calibri"/>
                <a:ea typeface="Calibri"/>
                <a:cs typeface="Calibri"/>
                <a:sym typeface="Calibri"/>
              </a:rPr>
              <a:t>קווים לדמותם</a:t>
            </a:r>
            <a:endParaRPr sz="2800" b="1" dirty="0">
              <a:latin typeface="Calibri"/>
              <a:ea typeface="Calibri"/>
              <a:cs typeface="Calibri"/>
              <a:sym typeface="Calibri"/>
            </a:endParaRPr>
          </a:p>
        </p:txBody>
      </p:sp>
      <p:grpSp>
        <p:nvGrpSpPr>
          <p:cNvPr id="290" name="Google Shape;290;p9"/>
          <p:cNvGrpSpPr/>
          <p:nvPr/>
        </p:nvGrpSpPr>
        <p:grpSpPr>
          <a:xfrm>
            <a:off x="5884462" y="1563663"/>
            <a:ext cx="2367076" cy="2367076"/>
            <a:chOff x="6056362" y="1563663"/>
            <a:chExt cx="2367076" cy="2367076"/>
          </a:xfrm>
        </p:grpSpPr>
        <p:grpSp>
          <p:nvGrpSpPr>
            <p:cNvPr id="291" name="Google Shape;291;p9"/>
            <p:cNvGrpSpPr/>
            <p:nvPr/>
          </p:nvGrpSpPr>
          <p:grpSpPr>
            <a:xfrm>
              <a:off x="6056362" y="1563663"/>
              <a:ext cx="2367076" cy="2367076"/>
              <a:chOff x="1502300" y="1298775"/>
              <a:chExt cx="1055082" cy="1055082"/>
            </a:xfrm>
          </p:grpSpPr>
          <p:sp>
            <p:nvSpPr>
              <p:cNvPr id="292" name="Google Shape;292;p9"/>
              <p:cNvSpPr/>
              <p:nvPr/>
            </p:nvSpPr>
            <p:spPr>
              <a:xfrm>
                <a:off x="1502300" y="1298775"/>
                <a:ext cx="1055082" cy="1055082"/>
              </a:xfrm>
              <a:custGeom>
                <a:avLst/>
                <a:gdLst/>
                <a:ahLst/>
                <a:cxnLst/>
                <a:rect l="l" t="t" r="r" b="b"/>
                <a:pathLst>
                  <a:path w="7826" h="7826" extrusionOk="0">
                    <a:moveTo>
                      <a:pt x="3915" y="1"/>
                    </a:moveTo>
                    <a:cubicBezTo>
                      <a:pt x="1754" y="1"/>
                      <a:pt x="1" y="1754"/>
                      <a:pt x="1" y="3911"/>
                    </a:cubicBezTo>
                    <a:cubicBezTo>
                      <a:pt x="1" y="6073"/>
                      <a:pt x="1754" y="7826"/>
                      <a:pt x="3915" y="7826"/>
                    </a:cubicBezTo>
                    <a:cubicBezTo>
                      <a:pt x="6077" y="7826"/>
                      <a:pt x="7826" y="6073"/>
                      <a:pt x="7826" y="3911"/>
                    </a:cubicBezTo>
                    <a:cubicBezTo>
                      <a:pt x="7826" y="1754"/>
                      <a:pt x="6077" y="1"/>
                      <a:pt x="3915" y="1"/>
                    </a:cubicBezTo>
                    <a:close/>
                  </a:path>
                </a:pathLst>
              </a:custGeom>
              <a:solidFill>
                <a:srgbClr val="F4D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9"/>
              <p:cNvSpPr/>
              <p:nvPr/>
            </p:nvSpPr>
            <p:spPr>
              <a:xfrm>
                <a:off x="1712479" y="1508954"/>
                <a:ext cx="634856" cy="634990"/>
              </a:xfrm>
              <a:custGeom>
                <a:avLst/>
                <a:gdLst/>
                <a:ahLst/>
                <a:cxnLst/>
                <a:rect l="l" t="t" r="r" b="b"/>
                <a:pathLst>
                  <a:path w="4709" h="4710" extrusionOk="0">
                    <a:moveTo>
                      <a:pt x="177" y="0"/>
                    </a:moveTo>
                    <a:cubicBezTo>
                      <a:pt x="80" y="0"/>
                      <a:pt x="0" y="80"/>
                      <a:pt x="0" y="177"/>
                    </a:cubicBezTo>
                    <a:lnTo>
                      <a:pt x="0" y="4532"/>
                    </a:lnTo>
                    <a:cubicBezTo>
                      <a:pt x="0" y="4630"/>
                      <a:pt x="80" y="4710"/>
                      <a:pt x="177" y="4710"/>
                    </a:cubicBezTo>
                    <a:lnTo>
                      <a:pt x="4531" y="4710"/>
                    </a:lnTo>
                    <a:cubicBezTo>
                      <a:pt x="4628" y="4710"/>
                      <a:pt x="4708" y="4630"/>
                      <a:pt x="4708" y="4532"/>
                    </a:cubicBezTo>
                    <a:lnTo>
                      <a:pt x="4708" y="177"/>
                    </a:lnTo>
                    <a:cubicBezTo>
                      <a:pt x="4708" y="80"/>
                      <a:pt x="4628" y="0"/>
                      <a:pt x="4531" y="0"/>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9"/>
              <p:cNvSpPr/>
              <p:nvPr/>
            </p:nvSpPr>
            <p:spPr>
              <a:xfrm>
                <a:off x="1785415" y="1590923"/>
                <a:ext cx="488983" cy="471052"/>
              </a:xfrm>
              <a:custGeom>
                <a:avLst/>
                <a:gdLst/>
                <a:ahLst/>
                <a:cxnLst/>
                <a:rect l="l" t="t" r="r" b="b"/>
                <a:pathLst>
                  <a:path w="3627" h="3494" extrusionOk="0">
                    <a:moveTo>
                      <a:pt x="466" y="0"/>
                    </a:moveTo>
                    <a:cubicBezTo>
                      <a:pt x="209" y="0"/>
                      <a:pt x="0" y="208"/>
                      <a:pt x="0" y="466"/>
                    </a:cubicBezTo>
                    <a:cubicBezTo>
                      <a:pt x="0" y="688"/>
                      <a:pt x="160" y="870"/>
                      <a:pt x="369" y="919"/>
                    </a:cubicBezTo>
                    <a:lnTo>
                      <a:pt x="369" y="2574"/>
                    </a:lnTo>
                    <a:cubicBezTo>
                      <a:pt x="160" y="2623"/>
                      <a:pt x="0" y="2805"/>
                      <a:pt x="0" y="3027"/>
                    </a:cubicBezTo>
                    <a:cubicBezTo>
                      <a:pt x="0" y="3285"/>
                      <a:pt x="209" y="3493"/>
                      <a:pt x="466" y="3493"/>
                    </a:cubicBezTo>
                    <a:cubicBezTo>
                      <a:pt x="723" y="3493"/>
                      <a:pt x="932" y="3285"/>
                      <a:pt x="932" y="3027"/>
                    </a:cubicBezTo>
                    <a:cubicBezTo>
                      <a:pt x="932" y="2805"/>
                      <a:pt x="772" y="2623"/>
                      <a:pt x="564" y="2574"/>
                    </a:cubicBezTo>
                    <a:lnTo>
                      <a:pt x="564" y="1846"/>
                    </a:lnTo>
                    <a:lnTo>
                      <a:pt x="1713" y="1846"/>
                    </a:lnTo>
                    <a:lnTo>
                      <a:pt x="1713" y="2574"/>
                    </a:lnTo>
                    <a:cubicBezTo>
                      <a:pt x="1504" y="2623"/>
                      <a:pt x="1350" y="2805"/>
                      <a:pt x="1350" y="3027"/>
                    </a:cubicBezTo>
                    <a:cubicBezTo>
                      <a:pt x="1350" y="3285"/>
                      <a:pt x="1557" y="3493"/>
                      <a:pt x="1815" y="3493"/>
                    </a:cubicBezTo>
                    <a:cubicBezTo>
                      <a:pt x="2073" y="3493"/>
                      <a:pt x="2276" y="3285"/>
                      <a:pt x="2276" y="3027"/>
                    </a:cubicBezTo>
                    <a:cubicBezTo>
                      <a:pt x="2276" y="2805"/>
                      <a:pt x="2122" y="2623"/>
                      <a:pt x="1913" y="2574"/>
                    </a:cubicBezTo>
                    <a:lnTo>
                      <a:pt x="1913" y="1846"/>
                    </a:lnTo>
                    <a:lnTo>
                      <a:pt x="3063" y="1846"/>
                    </a:lnTo>
                    <a:lnTo>
                      <a:pt x="3063" y="2574"/>
                    </a:lnTo>
                    <a:cubicBezTo>
                      <a:pt x="2854" y="2623"/>
                      <a:pt x="2698" y="2805"/>
                      <a:pt x="2698" y="3027"/>
                    </a:cubicBezTo>
                    <a:cubicBezTo>
                      <a:pt x="2698" y="3285"/>
                      <a:pt x="2907" y="3493"/>
                      <a:pt x="3165" y="3493"/>
                    </a:cubicBezTo>
                    <a:cubicBezTo>
                      <a:pt x="3417" y="3493"/>
                      <a:pt x="3626" y="3285"/>
                      <a:pt x="3626" y="3027"/>
                    </a:cubicBezTo>
                    <a:cubicBezTo>
                      <a:pt x="3626" y="2805"/>
                      <a:pt x="3471" y="2623"/>
                      <a:pt x="3262" y="2574"/>
                    </a:cubicBezTo>
                    <a:lnTo>
                      <a:pt x="3262" y="919"/>
                    </a:lnTo>
                    <a:cubicBezTo>
                      <a:pt x="3471" y="870"/>
                      <a:pt x="3626" y="688"/>
                      <a:pt x="3626" y="466"/>
                    </a:cubicBezTo>
                    <a:cubicBezTo>
                      <a:pt x="3626" y="208"/>
                      <a:pt x="3417" y="0"/>
                      <a:pt x="3165" y="0"/>
                    </a:cubicBezTo>
                    <a:cubicBezTo>
                      <a:pt x="2907" y="0"/>
                      <a:pt x="2698" y="208"/>
                      <a:pt x="2698" y="466"/>
                    </a:cubicBezTo>
                    <a:cubicBezTo>
                      <a:pt x="2698" y="688"/>
                      <a:pt x="2854" y="870"/>
                      <a:pt x="3063" y="919"/>
                    </a:cubicBezTo>
                    <a:lnTo>
                      <a:pt x="3063" y="1646"/>
                    </a:lnTo>
                    <a:lnTo>
                      <a:pt x="1913" y="1646"/>
                    </a:lnTo>
                    <a:lnTo>
                      <a:pt x="1913" y="919"/>
                    </a:lnTo>
                    <a:cubicBezTo>
                      <a:pt x="2122" y="870"/>
                      <a:pt x="2276" y="688"/>
                      <a:pt x="2276" y="466"/>
                    </a:cubicBezTo>
                    <a:cubicBezTo>
                      <a:pt x="2276" y="208"/>
                      <a:pt x="2073" y="0"/>
                      <a:pt x="1815" y="0"/>
                    </a:cubicBezTo>
                    <a:cubicBezTo>
                      <a:pt x="1557" y="0"/>
                      <a:pt x="1350" y="208"/>
                      <a:pt x="1350" y="466"/>
                    </a:cubicBezTo>
                    <a:cubicBezTo>
                      <a:pt x="1350" y="688"/>
                      <a:pt x="1504" y="870"/>
                      <a:pt x="1713" y="919"/>
                    </a:cubicBezTo>
                    <a:lnTo>
                      <a:pt x="1713" y="1646"/>
                    </a:lnTo>
                    <a:lnTo>
                      <a:pt x="564" y="1646"/>
                    </a:lnTo>
                    <a:lnTo>
                      <a:pt x="564" y="919"/>
                    </a:lnTo>
                    <a:cubicBezTo>
                      <a:pt x="772" y="870"/>
                      <a:pt x="932" y="688"/>
                      <a:pt x="932" y="466"/>
                    </a:cubicBezTo>
                    <a:cubicBezTo>
                      <a:pt x="932" y="208"/>
                      <a:pt x="723" y="0"/>
                      <a:pt x="466" y="0"/>
                    </a:cubicBezTo>
                    <a:close/>
                  </a:path>
                </a:pathLst>
              </a:custGeom>
              <a:solidFill>
                <a:srgbClr val="6E6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9"/>
              <p:cNvSpPr/>
              <p:nvPr/>
            </p:nvSpPr>
            <p:spPr>
              <a:xfrm>
                <a:off x="2030107" y="1298775"/>
                <a:ext cx="527271" cy="1055082"/>
              </a:xfrm>
              <a:custGeom>
                <a:avLst/>
                <a:gdLst/>
                <a:ahLst/>
                <a:cxnLst/>
                <a:rect l="l" t="t" r="r" b="b"/>
                <a:pathLst>
                  <a:path w="3911" h="7826" extrusionOk="0">
                    <a:moveTo>
                      <a:pt x="0" y="1"/>
                    </a:moveTo>
                    <a:lnTo>
                      <a:pt x="0" y="1559"/>
                    </a:lnTo>
                    <a:lnTo>
                      <a:pt x="1692" y="1559"/>
                    </a:lnTo>
                    <a:cubicBezTo>
                      <a:pt x="2055" y="1559"/>
                      <a:pt x="2352" y="1856"/>
                      <a:pt x="2352" y="2221"/>
                    </a:cubicBezTo>
                    <a:lnTo>
                      <a:pt x="2352" y="5603"/>
                    </a:lnTo>
                    <a:cubicBezTo>
                      <a:pt x="2352" y="5970"/>
                      <a:pt x="2055" y="6269"/>
                      <a:pt x="1692" y="6269"/>
                    </a:cubicBezTo>
                    <a:lnTo>
                      <a:pt x="0" y="6269"/>
                    </a:lnTo>
                    <a:lnTo>
                      <a:pt x="0" y="7826"/>
                    </a:lnTo>
                    <a:cubicBezTo>
                      <a:pt x="2162" y="7826"/>
                      <a:pt x="3911" y="6073"/>
                      <a:pt x="3911" y="3911"/>
                    </a:cubicBezTo>
                    <a:cubicBezTo>
                      <a:pt x="3911" y="1754"/>
                      <a:pt x="2162" y="1"/>
                      <a:pt x="0" y="1"/>
                    </a:cubicBezTo>
                    <a:close/>
                  </a:path>
                </a:pathLst>
              </a:custGeom>
              <a:solidFill>
                <a:srgbClr val="CEB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9"/>
              <p:cNvSpPr/>
              <p:nvPr/>
            </p:nvSpPr>
            <p:spPr>
              <a:xfrm>
                <a:off x="2030107" y="1508954"/>
                <a:ext cx="317226" cy="634990"/>
              </a:xfrm>
              <a:custGeom>
                <a:avLst/>
                <a:gdLst/>
                <a:ahLst/>
                <a:cxnLst/>
                <a:rect l="l" t="t" r="r" b="b"/>
                <a:pathLst>
                  <a:path w="2353" h="4710" extrusionOk="0">
                    <a:moveTo>
                      <a:pt x="0" y="0"/>
                    </a:moveTo>
                    <a:lnTo>
                      <a:pt x="0" y="608"/>
                    </a:lnTo>
                    <a:cubicBezTo>
                      <a:pt x="258" y="608"/>
                      <a:pt x="461" y="816"/>
                      <a:pt x="461" y="1074"/>
                    </a:cubicBezTo>
                    <a:cubicBezTo>
                      <a:pt x="461" y="1296"/>
                      <a:pt x="307" y="1478"/>
                      <a:pt x="98" y="1527"/>
                    </a:cubicBezTo>
                    <a:lnTo>
                      <a:pt x="98" y="2254"/>
                    </a:lnTo>
                    <a:lnTo>
                      <a:pt x="1248" y="2254"/>
                    </a:lnTo>
                    <a:lnTo>
                      <a:pt x="1248" y="1527"/>
                    </a:lnTo>
                    <a:cubicBezTo>
                      <a:pt x="1016" y="1473"/>
                      <a:pt x="848" y="1248"/>
                      <a:pt x="893" y="990"/>
                    </a:cubicBezTo>
                    <a:cubicBezTo>
                      <a:pt x="924" y="803"/>
                      <a:pt x="1070" y="652"/>
                      <a:pt x="1256" y="617"/>
                    </a:cubicBezTo>
                    <a:cubicBezTo>
                      <a:pt x="1288" y="611"/>
                      <a:pt x="1319" y="608"/>
                      <a:pt x="1349" y="608"/>
                    </a:cubicBezTo>
                    <a:cubicBezTo>
                      <a:pt x="1605" y="608"/>
                      <a:pt x="1811" y="816"/>
                      <a:pt x="1811" y="1074"/>
                    </a:cubicBezTo>
                    <a:cubicBezTo>
                      <a:pt x="1811" y="1296"/>
                      <a:pt x="1656" y="1478"/>
                      <a:pt x="1447" y="1527"/>
                    </a:cubicBezTo>
                    <a:lnTo>
                      <a:pt x="1447" y="3182"/>
                    </a:lnTo>
                    <a:cubicBezTo>
                      <a:pt x="1682" y="3235"/>
                      <a:pt x="1846" y="3462"/>
                      <a:pt x="1807" y="3719"/>
                    </a:cubicBezTo>
                    <a:cubicBezTo>
                      <a:pt x="1776" y="3905"/>
                      <a:pt x="1625" y="4057"/>
                      <a:pt x="1443" y="4092"/>
                    </a:cubicBezTo>
                    <a:cubicBezTo>
                      <a:pt x="1411" y="4098"/>
                      <a:pt x="1379" y="4101"/>
                      <a:pt x="1349" y="4101"/>
                    </a:cubicBezTo>
                    <a:cubicBezTo>
                      <a:pt x="1092" y="4101"/>
                      <a:pt x="883" y="3892"/>
                      <a:pt x="883" y="3635"/>
                    </a:cubicBezTo>
                    <a:cubicBezTo>
                      <a:pt x="883" y="3413"/>
                      <a:pt x="1039" y="3231"/>
                      <a:pt x="1248" y="3182"/>
                    </a:cubicBezTo>
                    <a:lnTo>
                      <a:pt x="1248" y="2454"/>
                    </a:lnTo>
                    <a:lnTo>
                      <a:pt x="98" y="2454"/>
                    </a:lnTo>
                    <a:lnTo>
                      <a:pt x="98" y="3182"/>
                    </a:lnTo>
                    <a:cubicBezTo>
                      <a:pt x="307" y="3231"/>
                      <a:pt x="461" y="3413"/>
                      <a:pt x="461" y="3635"/>
                    </a:cubicBezTo>
                    <a:cubicBezTo>
                      <a:pt x="461" y="3893"/>
                      <a:pt x="258" y="4101"/>
                      <a:pt x="0" y="4101"/>
                    </a:cubicBezTo>
                    <a:lnTo>
                      <a:pt x="0" y="4710"/>
                    </a:lnTo>
                    <a:lnTo>
                      <a:pt x="1682" y="4710"/>
                    </a:lnTo>
                    <a:cubicBezTo>
                      <a:pt x="2051" y="4710"/>
                      <a:pt x="2352" y="4407"/>
                      <a:pt x="2352" y="4034"/>
                    </a:cubicBezTo>
                    <a:lnTo>
                      <a:pt x="2352" y="675"/>
                    </a:lnTo>
                    <a:cubicBezTo>
                      <a:pt x="2352" y="302"/>
                      <a:pt x="2051" y="0"/>
                      <a:pt x="1682" y="0"/>
                    </a:cubicBez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9"/>
              <p:cNvSpPr/>
              <p:nvPr/>
            </p:nvSpPr>
            <p:spPr>
              <a:xfrm>
                <a:off x="2030107" y="1590923"/>
                <a:ext cx="244289" cy="471052"/>
              </a:xfrm>
              <a:custGeom>
                <a:avLst/>
                <a:gdLst/>
                <a:ahLst/>
                <a:cxnLst/>
                <a:rect l="l" t="t" r="r" b="b"/>
                <a:pathLst>
                  <a:path w="1812" h="3494" extrusionOk="0">
                    <a:moveTo>
                      <a:pt x="0" y="0"/>
                    </a:moveTo>
                    <a:lnTo>
                      <a:pt x="0" y="3493"/>
                    </a:lnTo>
                    <a:cubicBezTo>
                      <a:pt x="258" y="3493"/>
                      <a:pt x="461" y="3285"/>
                      <a:pt x="461" y="3027"/>
                    </a:cubicBezTo>
                    <a:cubicBezTo>
                      <a:pt x="461" y="2805"/>
                      <a:pt x="307" y="2623"/>
                      <a:pt x="98" y="2574"/>
                    </a:cubicBezTo>
                    <a:lnTo>
                      <a:pt x="98" y="1846"/>
                    </a:lnTo>
                    <a:lnTo>
                      <a:pt x="1248" y="1846"/>
                    </a:lnTo>
                    <a:lnTo>
                      <a:pt x="1248" y="2574"/>
                    </a:lnTo>
                    <a:cubicBezTo>
                      <a:pt x="1039" y="2623"/>
                      <a:pt x="883" y="2805"/>
                      <a:pt x="883" y="3027"/>
                    </a:cubicBezTo>
                    <a:cubicBezTo>
                      <a:pt x="883" y="3285"/>
                      <a:pt x="1092" y="3493"/>
                      <a:pt x="1350" y="3493"/>
                    </a:cubicBezTo>
                    <a:cubicBezTo>
                      <a:pt x="1602" y="3493"/>
                      <a:pt x="1811" y="3285"/>
                      <a:pt x="1811" y="3027"/>
                    </a:cubicBezTo>
                    <a:cubicBezTo>
                      <a:pt x="1811" y="2805"/>
                      <a:pt x="1656" y="2623"/>
                      <a:pt x="1447" y="2574"/>
                    </a:cubicBezTo>
                    <a:lnTo>
                      <a:pt x="1447" y="919"/>
                    </a:lnTo>
                    <a:cubicBezTo>
                      <a:pt x="1656" y="870"/>
                      <a:pt x="1811" y="688"/>
                      <a:pt x="1811" y="466"/>
                    </a:cubicBezTo>
                    <a:cubicBezTo>
                      <a:pt x="1811" y="208"/>
                      <a:pt x="1602" y="0"/>
                      <a:pt x="1350" y="0"/>
                    </a:cubicBezTo>
                    <a:cubicBezTo>
                      <a:pt x="1092" y="0"/>
                      <a:pt x="883" y="208"/>
                      <a:pt x="883" y="466"/>
                    </a:cubicBezTo>
                    <a:cubicBezTo>
                      <a:pt x="883" y="688"/>
                      <a:pt x="1039" y="870"/>
                      <a:pt x="1248" y="919"/>
                    </a:cubicBezTo>
                    <a:lnTo>
                      <a:pt x="1248" y="1646"/>
                    </a:lnTo>
                    <a:lnTo>
                      <a:pt x="98" y="1646"/>
                    </a:lnTo>
                    <a:lnTo>
                      <a:pt x="98" y="919"/>
                    </a:lnTo>
                    <a:cubicBezTo>
                      <a:pt x="307" y="870"/>
                      <a:pt x="461" y="688"/>
                      <a:pt x="461" y="466"/>
                    </a:cubicBezTo>
                    <a:cubicBezTo>
                      <a:pt x="461" y="208"/>
                      <a:pt x="258" y="0"/>
                      <a:pt x="0" y="0"/>
                    </a:cubicBezTo>
                    <a:close/>
                  </a:path>
                </a:pathLst>
              </a:custGeom>
              <a:solidFill>
                <a:srgbClr val="5048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 name="Google Shape;298;p9"/>
            <p:cNvSpPr/>
            <p:nvPr/>
          </p:nvSpPr>
          <p:spPr>
            <a:xfrm>
              <a:off x="6685835" y="2212820"/>
              <a:ext cx="291300" cy="2898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9"/>
            <p:cNvSpPr/>
            <p:nvPr/>
          </p:nvSpPr>
          <p:spPr>
            <a:xfrm>
              <a:off x="6685835" y="2990287"/>
              <a:ext cx="291300" cy="2898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9"/>
            <p:cNvSpPr/>
            <p:nvPr/>
          </p:nvSpPr>
          <p:spPr>
            <a:xfrm>
              <a:off x="7094188" y="2212820"/>
              <a:ext cx="291300" cy="289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9"/>
            <p:cNvSpPr/>
            <p:nvPr/>
          </p:nvSpPr>
          <p:spPr>
            <a:xfrm>
              <a:off x="7094188" y="2990287"/>
              <a:ext cx="291300" cy="289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9"/>
            <p:cNvSpPr/>
            <p:nvPr/>
          </p:nvSpPr>
          <p:spPr>
            <a:xfrm>
              <a:off x="7502542" y="2212820"/>
              <a:ext cx="291300" cy="2898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9"/>
            <p:cNvSpPr/>
            <p:nvPr/>
          </p:nvSpPr>
          <p:spPr>
            <a:xfrm>
              <a:off x="7502542" y="2990287"/>
              <a:ext cx="291300" cy="2898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9"/>
          <p:cNvGrpSpPr/>
          <p:nvPr/>
        </p:nvGrpSpPr>
        <p:grpSpPr>
          <a:xfrm>
            <a:off x="2747315" y="1022576"/>
            <a:ext cx="1858223" cy="1012623"/>
            <a:chOff x="1108296" y="987844"/>
            <a:chExt cx="1858223" cy="1012623"/>
          </a:xfrm>
        </p:grpSpPr>
        <p:sp>
          <p:nvSpPr>
            <p:cNvPr id="305" name="Google Shape;305;p9"/>
            <p:cNvSpPr txBox="1"/>
            <p:nvPr/>
          </p:nvSpPr>
          <p:spPr>
            <a:xfrm>
              <a:off x="1108296" y="1383809"/>
              <a:ext cx="1855200" cy="616658"/>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רכבו על המדרכה בניגוד לחוק</a:t>
              </a:r>
              <a:endParaRPr sz="1800" b="0" i="0" u="none" strike="noStrike" cap="none">
                <a:solidFill>
                  <a:schemeClr val="lt1"/>
                </a:solidFill>
                <a:latin typeface="Calibri"/>
                <a:ea typeface="Calibri"/>
                <a:cs typeface="Calibri"/>
                <a:sym typeface="Calibri"/>
              </a:endParaRPr>
            </a:p>
          </p:txBody>
        </p:sp>
        <p:sp>
          <p:nvSpPr>
            <p:cNvPr id="306" name="Google Shape;306;p9"/>
            <p:cNvSpPr txBox="1"/>
            <p:nvPr/>
          </p:nvSpPr>
          <p:spPr>
            <a:xfrm>
              <a:off x="1971412" y="987844"/>
              <a:ext cx="675600" cy="324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36%</a:t>
              </a:r>
              <a:endParaRPr sz="1800" b="1" i="0" u="none" strike="noStrike" cap="none">
                <a:solidFill>
                  <a:schemeClr val="lt1"/>
                </a:solidFill>
                <a:latin typeface="Calibri"/>
                <a:ea typeface="Calibri"/>
                <a:cs typeface="Calibri"/>
                <a:sym typeface="Calibri"/>
              </a:endParaRPr>
            </a:p>
          </p:txBody>
        </p:sp>
        <p:sp>
          <p:nvSpPr>
            <p:cNvPr id="307" name="Google Shape;307;p9"/>
            <p:cNvSpPr/>
            <p:nvPr/>
          </p:nvSpPr>
          <p:spPr>
            <a:xfrm>
              <a:off x="2776019" y="1055504"/>
              <a:ext cx="190500" cy="189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08" name="Google Shape;308;p9"/>
          <p:cNvGrpSpPr/>
          <p:nvPr/>
        </p:nvGrpSpPr>
        <p:grpSpPr>
          <a:xfrm>
            <a:off x="2823513" y="2281582"/>
            <a:ext cx="1855200" cy="1012622"/>
            <a:chOff x="1184494" y="2246850"/>
            <a:chExt cx="1855200" cy="1012622"/>
          </a:xfrm>
        </p:grpSpPr>
        <p:sp>
          <p:nvSpPr>
            <p:cNvPr id="309" name="Google Shape;309;p9"/>
            <p:cNvSpPr txBox="1"/>
            <p:nvPr/>
          </p:nvSpPr>
          <p:spPr>
            <a:xfrm>
              <a:off x="1184494" y="2642815"/>
              <a:ext cx="1855200" cy="616657"/>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לא צייתו לרמזורים ולתמרורים</a:t>
              </a:r>
              <a:endParaRPr sz="1800" b="0" i="0" u="none" strike="noStrike" cap="none">
                <a:solidFill>
                  <a:schemeClr val="lt1"/>
                </a:solidFill>
                <a:latin typeface="Calibri"/>
                <a:ea typeface="Calibri"/>
                <a:cs typeface="Calibri"/>
                <a:sym typeface="Calibri"/>
              </a:endParaRPr>
            </a:p>
          </p:txBody>
        </p:sp>
        <p:sp>
          <p:nvSpPr>
            <p:cNvPr id="310" name="Google Shape;310;p9"/>
            <p:cNvSpPr txBox="1"/>
            <p:nvPr/>
          </p:nvSpPr>
          <p:spPr>
            <a:xfrm>
              <a:off x="2028120" y="2246850"/>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79%</a:t>
              </a:r>
              <a:endParaRPr sz="1800" b="1" i="0" u="none" strike="noStrike" cap="none">
                <a:solidFill>
                  <a:schemeClr val="lt1"/>
                </a:solidFill>
                <a:latin typeface="Calibri"/>
                <a:ea typeface="Calibri"/>
                <a:cs typeface="Calibri"/>
                <a:sym typeface="Calibri"/>
              </a:endParaRPr>
            </a:p>
          </p:txBody>
        </p:sp>
        <p:sp>
          <p:nvSpPr>
            <p:cNvPr id="311" name="Google Shape;311;p9"/>
            <p:cNvSpPr/>
            <p:nvPr/>
          </p:nvSpPr>
          <p:spPr>
            <a:xfrm>
              <a:off x="2770765" y="2302574"/>
              <a:ext cx="190500" cy="189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12" name="Google Shape;312;p9"/>
          <p:cNvGrpSpPr/>
          <p:nvPr/>
        </p:nvGrpSpPr>
        <p:grpSpPr>
          <a:xfrm>
            <a:off x="2823513" y="3528657"/>
            <a:ext cx="1855200" cy="894331"/>
            <a:chOff x="1184494" y="3493925"/>
            <a:chExt cx="1855200" cy="894331"/>
          </a:xfrm>
        </p:grpSpPr>
        <p:sp>
          <p:nvSpPr>
            <p:cNvPr id="313" name="Google Shape;313;p9"/>
            <p:cNvSpPr txBox="1"/>
            <p:nvPr/>
          </p:nvSpPr>
          <p:spPr>
            <a:xfrm>
              <a:off x="1184494" y="3923056"/>
              <a:ext cx="1855200" cy="4652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מהרוכבים לא חבשו קסדה</a:t>
              </a:r>
              <a:endParaRPr sz="1800" b="0" i="0" u="none" strike="noStrike" cap="none">
                <a:solidFill>
                  <a:schemeClr val="lt1"/>
                </a:solidFill>
                <a:latin typeface="Calibri"/>
                <a:ea typeface="Calibri"/>
                <a:cs typeface="Calibri"/>
                <a:sym typeface="Calibri"/>
              </a:endParaRPr>
            </a:p>
          </p:txBody>
        </p:sp>
        <p:sp>
          <p:nvSpPr>
            <p:cNvPr id="314" name="Google Shape;314;p9"/>
            <p:cNvSpPr txBox="1"/>
            <p:nvPr/>
          </p:nvSpPr>
          <p:spPr>
            <a:xfrm>
              <a:off x="2006818" y="3493925"/>
              <a:ext cx="675600" cy="324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64%</a:t>
              </a:r>
              <a:endParaRPr sz="1800" b="1" i="0" u="none" strike="noStrike" cap="none">
                <a:solidFill>
                  <a:schemeClr val="lt1"/>
                </a:solidFill>
                <a:latin typeface="Calibri"/>
                <a:ea typeface="Calibri"/>
                <a:cs typeface="Calibri"/>
                <a:sym typeface="Calibri"/>
              </a:endParaRPr>
            </a:p>
          </p:txBody>
        </p:sp>
        <p:sp>
          <p:nvSpPr>
            <p:cNvPr id="315" name="Google Shape;315;p9"/>
            <p:cNvSpPr/>
            <p:nvPr/>
          </p:nvSpPr>
          <p:spPr>
            <a:xfrm>
              <a:off x="2754717" y="3575401"/>
              <a:ext cx="190500" cy="189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16" name="Google Shape;316;p9"/>
          <p:cNvGrpSpPr/>
          <p:nvPr/>
        </p:nvGrpSpPr>
        <p:grpSpPr>
          <a:xfrm>
            <a:off x="734178" y="1022576"/>
            <a:ext cx="1855200" cy="765904"/>
            <a:chOff x="3450995" y="975914"/>
            <a:chExt cx="1855200" cy="765904"/>
          </a:xfrm>
        </p:grpSpPr>
        <p:sp>
          <p:nvSpPr>
            <p:cNvPr id="317" name="Google Shape;317;p9"/>
            <p:cNvSpPr txBox="1"/>
            <p:nvPr/>
          </p:nvSpPr>
          <p:spPr>
            <a:xfrm>
              <a:off x="3450995" y="1416918"/>
              <a:ext cx="1855200" cy="3249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רוכבים עם אוזניות</a:t>
              </a:r>
              <a:endParaRPr sz="1800" b="0" i="0" u="none" strike="noStrike" cap="none">
                <a:solidFill>
                  <a:schemeClr val="lt1"/>
                </a:solidFill>
                <a:latin typeface="Calibri"/>
                <a:ea typeface="Calibri"/>
                <a:cs typeface="Calibri"/>
                <a:sym typeface="Calibri"/>
              </a:endParaRPr>
            </a:p>
          </p:txBody>
        </p:sp>
        <p:sp>
          <p:nvSpPr>
            <p:cNvPr id="318" name="Google Shape;318;p9"/>
            <p:cNvSpPr txBox="1"/>
            <p:nvPr/>
          </p:nvSpPr>
          <p:spPr>
            <a:xfrm>
              <a:off x="4366941" y="975914"/>
              <a:ext cx="675600" cy="32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18%</a:t>
              </a:r>
              <a:endParaRPr sz="1800" b="1" i="0" u="none" strike="noStrike" cap="none">
                <a:solidFill>
                  <a:schemeClr val="lt1"/>
                </a:solidFill>
                <a:latin typeface="Calibri"/>
                <a:ea typeface="Calibri"/>
                <a:cs typeface="Calibri"/>
                <a:sym typeface="Calibri"/>
              </a:endParaRPr>
            </a:p>
          </p:txBody>
        </p:sp>
        <p:sp>
          <p:nvSpPr>
            <p:cNvPr id="319" name="Google Shape;319;p9"/>
            <p:cNvSpPr/>
            <p:nvPr/>
          </p:nvSpPr>
          <p:spPr>
            <a:xfrm>
              <a:off x="5115695" y="1043564"/>
              <a:ext cx="190500" cy="189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0" name="Google Shape;320;p9"/>
          <p:cNvGrpSpPr/>
          <p:nvPr/>
        </p:nvGrpSpPr>
        <p:grpSpPr>
          <a:xfrm>
            <a:off x="734178" y="2281586"/>
            <a:ext cx="1855200" cy="991374"/>
            <a:chOff x="3450995" y="2234924"/>
            <a:chExt cx="1855200" cy="991374"/>
          </a:xfrm>
        </p:grpSpPr>
        <p:sp>
          <p:nvSpPr>
            <p:cNvPr id="321" name="Google Shape;321;p9"/>
            <p:cNvSpPr txBox="1"/>
            <p:nvPr/>
          </p:nvSpPr>
          <p:spPr>
            <a:xfrm>
              <a:off x="3450995" y="2642815"/>
              <a:ext cx="1855200" cy="583483"/>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מהרוכבים התעסקו בטלפון הסלולרי</a:t>
              </a:r>
              <a:endParaRPr sz="1800" b="0" i="0" u="none" strike="noStrike" cap="none">
                <a:solidFill>
                  <a:schemeClr val="lt1"/>
                </a:solidFill>
                <a:latin typeface="Calibri"/>
                <a:ea typeface="Calibri"/>
                <a:cs typeface="Calibri"/>
                <a:sym typeface="Calibri"/>
              </a:endParaRPr>
            </a:p>
          </p:txBody>
        </p:sp>
        <p:sp>
          <p:nvSpPr>
            <p:cNvPr id="322" name="Google Shape;322;p9"/>
            <p:cNvSpPr txBox="1"/>
            <p:nvPr/>
          </p:nvSpPr>
          <p:spPr>
            <a:xfrm>
              <a:off x="4366941" y="2234924"/>
              <a:ext cx="675600" cy="324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10%</a:t>
              </a:r>
              <a:endParaRPr sz="1800" b="1" i="0" u="none" strike="noStrike" cap="none">
                <a:solidFill>
                  <a:schemeClr val="lt1"/>
                </a:solidFill>
                <a:latin typeface="Calibri"/>
                <a:ea typeface="Calibri"/>
                <a:cs typeface="Calibri"/>
                <a:sym typeface="Calibri"/>
              </a:endParaRPr>
            </a:p>
          </p:txBody>
        </p:sp>
        <p:sp>
          <p:nvSpPr>
            <p:cNvPr id="323" name="Google Shape;323;p9"/>
            <p:cNvSpPr/>
            <p:nvPr/>
          </p:nvSpPr>
          <p:spPr>
            <a:xfrm>
              <a:off x="5115695" y="2277917"/>
              <a:ext cx="190500" cy="189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4" name="Google Shape;324;p9"/>
          <p:cNvGrpSpPr/>
          <p:nvPr/>
        </p:nvGrpSpPr>
        <p:grpSpPr>
          <a:xfrm>
            <a:off x="734178" y="3540587"/>
            <a:ext cx="1855200" cy="1024542"/>
            <a:chOff x="3450995" y="3493925"/>
            <a:chExt cx="1855200" cy="1024542"/>
          </a:xfrm>
        </p:grpSpPr>
        <p:sp>
          <p:nvSpPr>
            <p:cNvPr id="325" name="Google Shape;325;p9"/>
            <p:cNvSpPr txBox="1"/>
            <p:nvPr/>
          </p:nvSpPr>
          <p:spPr>
            <a:xfrm>
              <a:off x="3450995" y="3930739"/>
              <a:ext cx="1855200" cy="587728"/>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מהרוכבים מרכיבים נוסע נוסף</a:t>
              </a:r>
              <a:endParaRPr sz="1800" b="0" i="0" u="none" strike="noStrike" cap="none">
                <a:solidFill>
                  <a:schemeClr val="lt1"/>
                </a:solidFill>
                <a:latin typeface="Calibri"/>
                <a:ea typeface="Calibri"/>
                <a:cs typeface="Calibri"/>
                <a:sym typeface="Calibri"/>
              </a:endParaRPr>
            </a:p>
          </p:txBody>
        </p:sp>
        <p:sp>
          <p:nvSpPr>
            <p:cNvPr id="326" name="Google Shape;326;p9"/>
            <p:cNvSpPr txBox="1"/>
            <p:nvPr/>
          </p:nvSpPr>
          <p:spPr>
            <a:xfrm>
              <a:off x="4378595" y="3493925"/>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10%</a:t>
              </a:r>
              <a:endParaRPr sz="1800" b="1" i="0" u="none" strike="noStrike" cap="none">
                <a:solidFill>
                  <a:schemeClr val="lt1"/>
                </a:solidFill>
                <a:latin typeface="Calibri"/>
                <a:ea typeface="Calibri"/>
                <a:cs typeface="Calibri"/>
                <a:sym typeface="Calibri"/>
              </a:endParaRPr>
            </a:p>
          </p:txBody>
        </p:sp>
        <p:sp>
          <p:nvSpPr>
            <p:cNvPr id="327" name="Google Shape;327;p9"/>
            <p:cNvSpPr/>
            <p:nvPr/>
          </p:nvSpPr>
          <p:spPr>
            <a:xfrm>
              <a:off x="5115695" y="3586368"/>
              <a:ext cx="190500" cy="189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8" name="Google Shape;328;p9"/>
          <p:cNvSpPr txBox="1"/>
          <p:nvPr/>
        </p:nvSpPr>
        <p:spPr>
          <a:xfrm>
            <a:off x="0" y="4745806"/>
            <a:ext cx="1280160" cy="426308"/>
          </a:xfrm>
          <a:prstGeom prst="rect">
            <a:avLst/>
          </a:prstGeom>
          <a:noFill/>
          <a:ln>
            <a:noFill/>
          </a:ln>
        </p:spPr>
        <p:txBody>
          <a:bodyPr spcFirstLastPara="1" wrap="square" lIns="91425" tIns="91425" rIns="91425" bIns="91425" anchor="t" anchorCtr="0">
            <a:noAutofit/>
          </a:bodyPr>
          <a:lstStyle/>
          <a:p>
            <a:pPr marL="0" marR="0" lvl="0" indent="0" algn="r" rtl="1">
              <a:lnSpc>
                <a:spcPct val="115000"/>
              </a:lnSpc>
              <a:spcBef>
                <a:spcPts val="0"/>
              </a:spcBef>
              <a:spcAft>
                <a:spcPts val="1600"/>
              </a:spcAft>
              <a:buClr>
                <a:srgbClr val="000000"/>
              </a:buClr>
              <a:buSzPts val="1050"/>
              <a:buFont typeface="Arial"/>
              <a:buNone/>
            </a:pPr>
            <a:r>
              <a:rPr lang="en" sz="1050" b="0" i="0" u="none" strike="noStrike" cap="none">
                <a:solidFill>
                  <a:srgbClr val="FFFFFF"/>
                </a:solidFill>
                <a:latin typeface="Calibri"/>
                <a:ea typeface="Calibri"/>
                <a:cs typeface="Calibri"/>
                <a:sym typeface="Calibri"/>
              </a:rPr>
              <a:t>מקור: עמותת אור ירוק</a:t>
            </a:r>
            <a:endParaRPr sz="1050" b="0" i="0" u="none" strike="noStrike" cap="non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8"/>
          <p:cNvPicPr preferRelativeResize="0"/>
          <p:nvPr/>
        </p:nvPicPr>
        <p:blipFill rotWithShape="1">
          <a:blip r:embed="rId3">
            <a:alphaModFix/>
          </a:blip>
          <a:srcRect/>
          <a:stretch/>
        </p:blipFill>
        <p:spPr>
          <a:xfrm>
            <a:off x="128036" y="1402257"/>
            <a:ext cx="6952127" cy="960453"/>
          </a:xfrm>
          <a:prstGeom prst="rect">
            <a:avLst/>
          </a:prstGeom>
          <a:noFill/>
          <a:ln>
            <a:noFill/>
          </a:ln>
        </p:spPr>
      </p:pic>
      <p:pic>
        <p:nvPicPr>
          <p:cNvPr id="334" name="Google Shape;334;p8"/>
          <p:cNvPicPr preferRelativeResize="0"/>
          <p:nvPr/>
        </p:nvPicPr>
        <p:blipFill rotWithShape="1">
          <a:blip r:embed="rId4">
            <a:alphaModFix/>
          </a:blip>
          <a:srcRect/>
          <a:stretch/>
        </p:blipFill>
        <p:spPr>
          <a:xfrm>
            <a:off x="225573" y="3846428"/>
            <a:ext cx="6707292" cy="872908"/>
          </a:xfrm>
          <a:prstGeom prst="rect">
            <a:avLst/>
          </a:prstGeom>
          <a:noFill/>
          <a:ln>
            <a:noFill/>
          </a:ln>
        </p:spPr>
      </p:pic>
      <p:pic>
        <p:nvPicPr>
          <p:cNvPr id="335" name="Google Shape;335;p8"/>
          <p:cNvPicPr preferRelativeResize="0"/>
          <p:nvPr/>
        </p:nvPicPr>
        <p:blipFill rotWithShape="1">
          <a:blip r:embed="rId5">
            <a:alphaModFix/>
          </a:blip>
          <a:srcRect/>
          <a:stretch/>
        </p:blipFill>
        <p:spPr>
          <a:xfrm>
            <a:off x="3511419" y="176001"/>
            <a:ext cx="5369067" cy="1065108"/>
          </a:xfrm>
          <a:prstGeom prst="rect">
            <a:avLst/>
          </a:prstGeom>
          <a:noFill/>
          <a:ln>
            <a:noFill/>
          </a:ln>
        </p:spPr>
      </p:pic>
      <p:pic>
        <p:nvPicPr>
          <p:cNvPr id="336" name="Google Shape;336;p8"/>
          <p:cNvPicPr preferRelativeResize="0"/>
          <p:nvPr/>
        </p:nvPicPr>
        <p:blipFill rotWithShape="1">
          <a:blip r:embed="rId6">
            <a:alphaModFix/>
          </a:blip>
          <a:srcRect/>
          <a:stretch/>
        </p:blipFill>
        <p:spPr>
          <a:xfrm>
            <a:off x="2173194" y="2523858"/>
            <a:ext cx="6707292" cy="11614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0"/>
          <p:cNvSpPr txBox="1">
            <a:spLocks noGrp="1"/>
          </p:cNvSpPr>
          <p:nvPr>
            <p:ph type="title"/>
          </p:nvPr>
        </p:nvSpPr>
        <p:spPr>
          <a:xfrm>
            <a:off x="1108296" y="184540"/>
            <a:ext cx="7717500" cy="5727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400"/>
              <a:buNone/>
            </a:pPr>
            <a:r>
              <a:rPr lang="en" sz="2400">
                <a:latin typeface="Calibri"/>
                <a:ea typeface="Calibri"/>
                <a:cs typeface="Calibri"/>
                <a:sym typeface="Calibri"/>
              </a:rPr>
              <a:t>למי זה לא קרה?</a:t>
            </a:r>
            <a:endParaRPr sz="2800" b="1">
              <a:latin typeface="Calibri"/>
              <a:ea typeface="Calibri"/>
              <a:cs typeface="Calibri"/>
              <a:sym typeface="Calibri"/>
            </a:endParaRPr>
          </a:p>
        </p:txBody>
      </p:sp>
      <p:pic>
        <p:nvPicPr>
          <p:cNvPr id="342" name="Google Shape;342;p10" descr="תיעוד תאונת דרכים קטלנית - נהג רכב מעיף קורקינט באויר. התאונה ארעה בראשל&quot;צ. הרוכב על הקורקינט החשמלי יצא בחיים. נהג הקורקינט נהג בניגוד לכיוון התנועה" title="תאונת דרכים קטלנית - נהג רכב מעיף קורקינט חשמלי באויר">
            <a:hlinkClick r:id="rId3"/>
          </p:cNvPr>
          <p:cNvPicPr preferRelativeResize="0"/>
          <p:nvPr/>
        </p:nvPicPr>
        <p:blipFill>
          <a:blip r:embed="rId4">
            <a:alphaModFix/>
          </a:blip>
          <a:stretch>
            <a:fillRect/>
          </a:stretch>
        </p:blipFill>
        <p:spPr>
          <a:xfrm>
            <a:off x="2286000" y="85724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347" name="Google Shape;347;p11"/>
          <p:cNvGrpSpPr/>
          <p:nvPr/>
        </p:nvGrpSpPr>
        <p:grpSpPr>
          <a:xfrm>
            <a:off x="4540225" y="1455987"/>
            <a:ext cx="3550200" cy="633588"/>
            <a:chOff x="4873250" y="1455987"/>
            <a:chExt cx="3550200" cy="633588"/>
          </a:xfrm>
        </p:grpSpPr>
        <p:sp>
          <p:nvSpPr>
            <p:cNvPr id="348" name="Google Shape;348;p11"/>
            <p:cNvSpPr txBox="1"/>
            <p:nvPr/>
          </p:nvSpPr>
          <p:spPr>
            <a:xfrm>
              <a:off x="5665249" y="1472175"/>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חוסר באכיפה</a:t>
              </a:r>
              <a:endParaRPr/>
            </a:p>
          </p:txBody>
        </p:sp>
        <p:sp>
          <p:nvSpPr>
            <p:cNvPr id="349" name="Google Shape;349;p11"/>
            <p:cNvSpPr txBox="1"/>
            <p:nvPr/>
          </p:nvSpPr>
          <p:spPr>
            <a:xfrm>
              <a:off x="5665250" y="1764675"/>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350" name="Google Shape;350;p11"/>
            <p:cNvSpPr txBox="1"/>
            <p:nvPr/>
          </p:nvSpPr>
          <p:spPr>
            <a:xfrm>
              <a:off x="4873250" y="1455987"/>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01</a:t>
              </a:r>
              <a:endParaRPr sz="1200" b="0" i="0" u="none" strike="noStrike" cap="none">
                <a:solidFill>
                  <a:schemeClr val="lt1"/>
                </a:solidFill>
                <a:latin typeface="Krona One"/>
                <a:ea typeface="Krona One"/>
                <a:cs typeface="Krona One"/>
                <a:sym typeface="Krona One"/>
              </a:endParaRPr>
            </a:p>
          </p:txBody>
        </p:sp>
      </p:grpSp>
      <p:grpSp>
        <p:nvGrpSpPr>
          <p:cNvPr id="351" name="Google Shape;351;p11"/>
          <p:cNvGrpSpPr/>
          <p:nvPr/>
        </p:nvGrpSpPr>
        <p:grpSpPr>
          <a:xfrm>
            <a:off x="4540225" y="2521274"/>
            <a:ext cx="3550200" cy="633589"/>
            <a:chOff x="4873250" y="2521274"/>
            <a:chExt cx="3550200" cy="633589"/>
          </a:xfrm>
        </p:grpSpPr>
        <p:sp>
          <p:nvSpPr>
            <p:cNvPr id="352" name="Google Shape;352;p11"/>
            <p:cNvSpPr txBox="1"/>
            <p:nvPr/>
          </p:nvSpPr>
          <p:spPr>
            <a:xfrm>
              <a:off x="5665249" y="2537463"/>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תאונות דרכים</a:t>
              </a:r>
              <a:endParaRPr sz="1800" b="0" i="0" u="none" strike="noStrike" cap="none">
                <a:solidFill>
                  <a:schemeClr val="dk1"/>
                </a:solidFill>
                <a:latin typeface="Calibri"/>
                <a:ea typeface="Calibri"/>
                <a:cs typeface="Calibri"/>
                <a:sym typeface="Calibri"/>
              </a:endParaRPr>
            </a:p>
          </p:txBody>
        </p:sp>
        <p:sp>
          <p:nvSpPr>
            <p:cNvPr id="353" name="Google Shape;353;p11"/>
            <p:cNvSpPr txBox="1"/>
            <p:nvPr/>
          </p:nvSpPr>
          <p:spPr>
            <a:xfrm>
              <a:off x="5665250" y="2829963"/>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354" name="Google Shape;354;p11"/>
            <p:cNvSpPr txBox="1"/>
            <p:nvPr/>
          </p:nvSpPr>
          <p:spPr>
            <a:xfrm>
              <a:off x="4873250" y="2521274"/>
              <a:ext cx="675600" cy="32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02</a:t>
              </a:r>
              <a:endParaRPr sz="1200" b="0" i="0" u="none" strike="noStrike" cap="none">
                <a:solidFill>
                  <a:schemeClr val="lt1"/>
                </a:solidFill>
                <a:latin typeface="Krona One"/>
                <a:ea typeface="Krona One"/>
                <a:cs typeface="Krona One"/>
                <a:sym typeface="Krona One"/>
              </a:endParaRPr>
            </a:p>
          </p:txBody>
        </p:sp>
      </p:grpSp>
      <p:grpSp>
        <p:nvGrpSpPr>
          <p:cNvPr id="355" name="Google Shape;355;p11"/>
          <p:cNvGrpSpPr/>
          <p:nvPr/>
        </p:nvGrpSpPr>
        <p:grpSpPr>
          <a:xfrm>
            <a:off x="4540225" y="3586562"/>
            <a:ext cx="3550200" cy="633588"/>
            <a:chOff x="4873250" y="3586562"/>
            <a:chExt cx="3550200" cy="633588"/>
          </a:xfrm>
        </p:grpSpPr>
        <p:sp>
          <p:nvSpPr>
            <p:cNvPr id="356" name="Google Shape;356;p11"/>
            <p:cNvSpPr txBox="1"/>
            <p:nvPr/>
          </p:nvSpPr>
          <p:spPr>
            <a:xfrm>
              <a:off x="5665249" y="3602750"/>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עצבים וחוסר אמון</a:t>
              </a:r>
              <a:endParaRPr sz="1800" b="0" i="0" u="none" strike="noStrike" cap="none">
                <a:solidFill>
                  <a:schemeClr val="dk1"/>
                </a:solidFill>
                <a:latin typeface="Calibri"/>
                <a:ea typeface="Calibri"/>
                <a:cs typeface="Calibri"/>
                <a:sym typeface="Calibri"/>
              </a:endParaRPr>
            </a:p>
          </p:txBody>
        </p:sp>
        <p:sp>
          <p:nvSpPr>
            <p:cNvPr id="357" name="Google Shape;357;p11"/>
            <p:cNvSpPr txBox="1"/>
            <p:nvPr/>
          </p:nvSpPr>
          <p:spPr>
            <a:xfrm>
              <a:off x="5665250" y="3895250"/>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358" name="Google Shape;358;p11"/>
            <p:cNvSpPr txBox="1"/>
            <p:nvPr/>
          </p:nvSpPr>
          <p:spPr>
            <a:xfrm>
              <a:off x="4873250" y="3586562"/>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03</a:t>
              </a:r>
              <a:endParaRPr sz="1200" b="0" i="0" u="none" strike="noStrike" cap="none">
                <a:solidFill>
                  <a:schemeClr val="lt1"/>
                </a:solidFill>
                <a:latin typeface="Krona One"/>
                <a:ea typeface="Krona One"/>
                <a:cs typeface="Krona One"/>
                <a:sym typeface="Krona One"/>
              </a:endParaRPr>
            </a:p>
          </p:txBody>
        </p:sp>
      </p:grpSp>
      <p:sp>
        <p:nvSpPr>
          <p:cNvPr id="359" name="Google Shape;359;p11"/>
          <p:cNvSpPr/>
          <p:nvPr/>
        </p:nvSpPr>
        <p:spPr>
          <a:xfrm>
            <a:off x="1053513" y="126231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1"/>
          <p:cNvSpPr/>
          <p:nvPr/>
        </p:nvSpPr>
        <p:spPr>
          <a:xfrm>
            <a:off x="1053525" y="232764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1"/>
          <p:cNvSpPr/>
          <p:nvPr/>
        </p:nvSpPr>
        <p:spPr>
          <a:xfrm>
            <a:off x="1053516" y="3392875"/>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2" name="Google Shape;362;p11"/>
          <p:cNvCxnSpPr>
            <a:stCxn id="359" idx="6"/>
            <a:endCxn id="350" idx="1"/>
          </p:cNvCxnSpPr>
          <p:nvPr/>
        </p:nvCxnSpPr>
        <p:spPr>
          <a:xfrm>
            <a:off x="1765713" y="1618413"/>
            <a:ext cx="2774400" cy="0"/>
          </a:xfrm>
          <a:prstGeom prst="straightConnector1">
            <a:avLst/>
          </a:prstGeom>
          <a:noFill/>
          <a:ln w="38100" cap="flat" cmpd="sng">
            <a:solidFill>
              <a:schemeClr val="dk2"/>
            </a:solidFill>
            <a:prstDash val="dash"/>
            <a:round/>
            <a:headEnd type="none" w="sm" len="sm"/>
            <a:tailEnd type="none" w="sm" len="sm"/>
          </a:ln>
        </p:spPr>
      </p:cxnSp>
      <p:cxnSp>
        <p:nvCxnSpPr>
          <p:cNvPr id="363" name="Google Shape;363;p11"/>
          <p:cNvCxnSpPr>
            <a:stCxn id="360" idx="6"/>
            <a:endCxn id="354" idx="1"/>
          </p:cNvCxnSpPr>
          <p:nvPr/>
        </p:nvCxnSpPr>
        <p:spPr>
          <a:xfrm>
            <a:off x="1765725" y="2683743"/>
            <a:ext cx="2774400" cy="0"/>
          </a:xfrm>
          <a:prstGeom prst="straightConnector1">
            <a:avLst/>
          </a:prstGeom>
          <a:noFill/>
          <a:ln w="38100" cap="flat" cmpd="sng">
            <a:solidFill>
              <a:schemeClr val="dk2"/>
            </a:solidFill>
            <a:prstDash val="dash"/>
            <a:round/>
            <a:headEnd type="none" w="sm" len="sm"/>
            <a:tailEnd type="none" w="sm" len="sm"/>
          </a:ln>
        </p:spPr>
      </p:cxnSp>
      <p:cxnSp>
        <p:nvCxnSpPr>
          <p:cNvPr id="364" name="Google Shape;364;p11"/>
          <p:cNvCxnSpPr>
            <a:stCxn id="361" idx="6"/>
            <a:endCxn id="358" idx="1"/>
          </p:cNvCxnSpPr>
          <p:nvPr/>
        </p:nvCxnSpPr>
        <p:spPr>
          <a:xfrm>
            <a:off x="1765716" y="3748975"/>
            <a:ext cx="2774400" cy="0"/>
          </a:xfrm>
          <a:prstGeom prst="straightConnector1">
            <a:avLst/>
          </a:prstGeom>
          <a:noFill/>
          <a:ln w="38100" cap="flat" cmpd="sng">
            <a:solidFill>
              <a:schemeClr val="dk2"/>
            </a:solidFill>
            <a:prstDash val="dash"/>
            <a:round/>
            <a:headEnd type="none" w="sm" len="sm"/>
            <a:tailEnd type="none" w="sm" len="sm"/>
          </a:ln>
        </p:spPr>
      </p:cxnSp>
      <p:sp>
        <p:nvSpPr>
          <p:cNvPr id="365" name="Google Shape;365;p11"/>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אז מה הבעיה?</a:t>
            </a:r>
            <a:endParaRPr sz="2800">
              <a:latin typeface="Calibri"/>
              <a:ea typeface="Calibri"/>
              <a:cs typeface="Calibri"/>
              <a:sym typeface="Calibri"/>
            </a:endParaRPr>
          </a:p>
        </p:txBody>
      </p:sp>
      <p:pic>
        <p:nvPicPr>
          <p:cNvPr id="366" name="Google Shape;366;p11"/>
          <p:cNvPicPr preferRelativeResize="0"/>
          <p:nvPr/>
        </p:nvPicPr>
        <p:blipFill rotWithShape="1">
          <a:blip r:embed="rId3">
            <a:alphaModFix/>
          </a:blip>
          <a:srcRect l="30939" t="11864" r="30268" b="14486"/>
          <a:stretch/>
        </p:blipFill>
        <p:spPr>
          <a:xfrm>
            <a:off x="1053425" y="2327600"/>
            <a:ext cx="712200" cy="712200"/>
          </a:xfrm>
          <a:prstGeom prst="ellipse">
            <a:avLst/>
          </a:prstGeom>
          <a:noFill/>
          <a:ln>
            <a:noFill/>
          </a:ln>
        </p:spPr>
      </p:pic>
      <p:pic>
        <p:nvPicPr>
          <p:cNvPr id="367" name="Google Shape;367;p11"/>
          <p:cNvPicPr preferRelativeResize="0"/>
          <p:nvPr/>
        </p:nvPicPr>
        <p:blipFill rotWithShape="1">
          <a:blip r:embed="rId4">
            <a:alphaModFix/>
          </a:blip>
          <a:srcRect l="28481" t="4937" r="28442" b="12906"/>
          <a:stretch/>
        </p:blipFill>
        <p:spPr>
          <a:xfrm>
            <a:off x="1094125" y="3392975"/>
            <a:ext cx="631002" cy="676850"/>
          </a:xfrm>
          <a:prstGeom prst="rect">
            <a:avLst/>
          </a:prstGeom>
          <a:noFill/>
          <a:ln>
            <a:noFill/>
          </a:ln>
        </p:spPr>
      </p:pic>
      <p:pic>
        <p:nvPicPr>
          <p:cNvPr id="368" name="Google Shape;368;p11"/>
          <p:cNvPicPr preferRelativeResize="0"/>
          <p:nvPr/>
        </p:nvPicPr>
        <p:blipFill rotWithShape="1">
          <a:blip r:embed="rId5">
            <a:alphaModFix/>
          </a:blip>
          <a:srcRect l="39050" t="31189" r="39686" b="31573"/>
          <a:stretch/>
        </p:blipFill>
        <p:spPr>
          <a:xfrm>
            <a:off x="1053425" y="1272938"/>
            <a:ext cx="712200" cy="701700"/>
          </a:xfrm>
          <a:prstGeom prst="ellipse">
            <a:avLst/>
          </a:prstGeom>
          <a:noFill/>
          <a:ln>
            <a:noFill/>
          </a:ln>
        </p:spPr>
      </p:pic>
    </p:spTree>
  </p:cSld>
  <p:clrMapOvr>
    <a:masterClrMapping/>
  </p:clrMapOvr>
</p:sld>
</file>

<file path=ppt/theme/theme1.xml><?xml version="1.0" encoding="utf-8"?>
<a:theme xmlns:a="http://schemas.openxmlformats.org/drawingml/2006/main" name="Driving Center Infographics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829</Words>
  <Application>Microsoft Office PowerPoint</Application>
  <PresentationFormat>On-screen Show (16:9)</PresentationFormat>
  <Paragraphs>119</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Krona One</vt:lpstr>
      <vt:lpstr>Arial</vt:lpstr>
      <vt:lpstr>Calibri</vt:lpstr>
      <vt:lpstr>Lato</vt:lpstr>
      <vt:lpstr>Ubuntu</vt:lpstr>
      <vt:lpstr>Driving Center Infographics by Slidesgo</vt:lpstr>
      <vt:lpstr>VioTrack  Tracking and Catching electric scooter violations</vt:lpstr>
      <vt:lpstr>קורקינט חשמלי</vt:lpstr>
      <vt:lpstr>קורקינט חשמלי - מאז ועד היום</vt:lpstr>
      <vt:lpstr>קורקינט חשמלי - החוק</vt:lpstr>
      <vt:lpstr>האם כדאי לרכוב על קורקינט?</vt:lpstr>
      <vt:lpstr>ומה קורה בפועל?  רוכבי קורקינט חשמלי-  קווים לדמותם</vt:lpstr>
      <vt:lpstr>PowerPoint Presentation</vt:lpstr>
      <vt:lpstr>למי זה לא קרה?</vt:lpstr>
      <vt:lpstr>אז מה הבעיה?</vt:lpstr>
      <vt:lpstr>הפיתרון</vt:lpstr>
      <vt:lpstr>איך זה עובד</vt:lpstr>
      <vt:lpstr>רכיבי המערכת</vt:lpstr>
      <vt:lpstr>FLOW</vt:lpstr>
      <vt:lpstr>PowerPoint Presentation</vt:lpstr>
      <vt:lpstr>הנתונים הנשלחים</vt:lpstr>
      <vt:lpstr>למה זה טוב?</vt:lpstr>
      <vt:lpstr>ביביליוגרפיה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VioTrack  Tracking and catching electric scooter violations</dc:title>
  <dc:creator>Matan Mizrachi</dc:creator>
  <cp:lastModifiedBy>Matan Mizrahi</cp:lastModifiedBy>
  <cp:revision>3</cp:revision>
  <dcterms:modified xsi:type="dcterms:W3CDTF">2023-01-14T10:37:38Z</dcterms:modified>
</cp:coreProperties>
</file>